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2" r:id="rId19"/>
    <p:sldId id="273" r:id="rId20"/>
    <p:sldId id="276" r:id="rId21"/>
    <p:sldId id="277" r:id="rId22"/>
    <p:sldId id="278" r:id="rId23"/>
    <p:sldId id="279" r:id="rId24"/>
    <p:sldId id="280" r:id="rId25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D60093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322E9-A111-454B-9DF8-787801C0930C}" type="doc">
      <dgm:prSet loTypeId="urn:microsoft.com/office/officeart/2005/8/layout/vList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3CA4C9F-495D-4465-925A-8F2A34CBEC97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Социально-личностный</a:t>
          </a:r>
          <a:endParaRPr lang="ru-RU" dirty="0"/>
        </a:p>
      </dgm:t>
    </dgm:pt>
    <dgm:pt modelId="{65887210-FD04-4A9F-9B2F-D8D1F36B0530}" type="parTrans" cxnId="{DB72C797-3210-4B6E-8C4D-665F1AC856C4}">
      <dgm:prSet/>
      <dgm:spPr/>
      <dgm:t>
        <a:bodyPr/>
        <a:lstStyle/>
        <a:p>
          <a:endParaRPr lang="ru-RU"/>
        </a:p>
      </dgm:t>
    </dgm:pt>
    <dgm:pt modelId="{7F50328B-0235-44DE-B0AF-26F4C29A80F7}" type="sibTrans" cxnId="{DB72C797-3210-4B6E-8C4D-665F1AC856C4}">
      <dgm:prSet/>
      <dgm:spPr/>
      <dgm:t>
        <a:bodyPr/>
        <a:lstStyle/>
        <a:p>
          <a:endParaRPr lang="ru-RU"/>
        </a:p>
      </dgm:t>
    </dgm:pt>
    <dgm:pt modelId="{E89B10F7-7209-4025-814B-84D9C3E2A76D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Коллективный </a:t>
          </a:r>
          <a:endParaRPr lang="ru-RU" dirty="0"/>
        </a:p>
      </dgm:t>
    </dgm:pt>
    <dgm:pt modelId="{3AA458CD-BA23-44F3-AE19-3C0A6F78F839}" type="parTrans" cxnId="{2CD21A6E-5023-4503-B31F-FF2A0A2BB893}">
      <dgm:prSet/>
      <dgm:spPr/>
      <dgm:t>
        <a:bodyPr/>
        <a:lstStyle/>
        <a:p>
          <a:endParaRPr lang="ru-RU"/>
        </a:p>
      </dgm:t>
    </dgm:pt>
    <dgm:pt modelId="{99EEA35A-7F54-4806-BEFD-D4C8D53A0CCD}" type="sibTrans" cxnId="{2CD21A6E-5023-4503-B31F-FF2A0A2BB893}">
      <dgm:prSet/>
      <dgm:spPr/>
      <dgm:t>
        <a:bodyPr/>
        <a:lstStyle/>
        <a:p>
          <a:endParaRPr lang="ru-RU"/>
        </a:p>
      </dgm:t>
    </dgm:pt>
    <dgm:pt modelId="{A0027800-2FBE-4DF2-A7B3-D4B1C84D3C5A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Долгосрочный (1 год)</a:t>
          </a:r>
          <a:endParaRPr lang="ru-RU" dirty="0"/>
        </a:p>
      </dgm:t>
    </dgm:pt>
    <dgm:pt modelId="{3DA39F38-B0F4-4F25-8852-F1C76715490A}" type="parTrans" cxnId="{5FBD2B4A-A397-4253-9946-D1C343279724}">
      <dgm:prSet/>
      <dgm:spPr/>
      <dgm:t>
        <a:bodyPr/>
        <a:lstStyle/>
        <a:p>
          <a:endParaRPr lang="ru-RU"/>
        </a:p>
      </dgm:t>
    </dgm:pt>
    <dgm:pt modelId="{18F8134F-19AC-44E5-822B-9A7878BF1E50}" type="sibTrans" cxnId="{5FBD2B4A-A397-4253-9946-D1C343279724}">
      <dgm:prSet/>
      <dgm:spPr/>
      <dgm:t>
        <a:bodyPr/>
        <a:lstStyle/>
        <a:p>
          <a:endParaRPr lang="ru-RU"/>
        </a:p>
      </dgm:t>
    </dgm:pt>
    <dgm:pt modelId="{4C377F03-CAA3-4E6F-B69B-2DCD7714F18F}" type="pres">
      <dgm:prSet presAssocID="{5AA322E9-A111-454B-9DF8-787801C0930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44CFA9-B0B9-4C87-B64B-EFE4EC482343}" type="pres">
      <dgm:prSet presAssocID="{03CA4C9F-495D-4465-925A-8F2A34CBEC97}" presName="comp" presStyleCnt="0"/>
      <dgm:spPr/>
    </dgm:pt>
    <dgm:pt modelId="{FB0EFBD9-EB56-48B0-8600-DB0673AE29AE}" type="pres">
      <dgm:prSet presAssocID="{03CA4C9F-495D-4465-925A-8F2A34CBEC97}" presName="box" presStyleLbl="node1" presStyleIdx="0" presStyleCnt="3"/>
      <dgm:spPr/>
      <dgm:t>
        <a:bodyPr/>
        <a:lstStyle/>
        <a:p>
          <a:endParaRPr lang="ru-RU"/>
        </a:p>
      </dgm:t>
    </dgm:pt>
    <dgm:pt modelId="{C5FA4D4C-D411-43E0-9A22-E0C2960CFF1E}" type="pres">
      <dgm:prSet presAssocID="{03CA4C9F-495D-4465-925A-8F2A34CBEC97}" presName="img" presStyleLbl="fgImgPlace1" presStyleIdx="0" presStyleCnt="3" custScaleX="94496" custScaleY="103238" custLinFactNeighborX="-453" custLinFactNeighborY="-228"/>
      <dgm:spPr/>
    </dgm:pt>
    <dgm:pt modelId="{2FA2EE61-5149-4AB9-B9DA-716C14180F8F}" type="pres">
      <dgm:prSet presAssocID="{03CA4C9F-495D-4465-925A-8F2A34CBEC9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BBF6FE-B6D9-41EF-8315-91AA23195C62}" type="pres">
      <dgm:prSet presAssocID="{7F50328B-0235-44DE-B0AF-26F4C29A80F7}" presName="spacer" presStyleCnt="0"/>
      <dgm:spPr/>
    </dgm:pt>
    <dgm:pt modelId="{E2988C18-74F2-48E7-9C45-0DAFFA60FB16}" type="pres">
      <dgm:prSet presAssocID="{E89B10F7-7209-4025-814B-84D9C3E2A76D}" presName="comp" presStyleCnt="0"/>
      <dgm:spPr/>
    </dgm:pt>
    <dgm:pt modelId="{C3F18E72-FA9C-4FEA-B7E8-BDB7C766218C}" type="pres">
      <dgm:prSet presAssocID="{E89B10F7-7209-4025-814B-84D9C3E2A76D}" presName="box" presStyleLbl="node1" presStyleIdx="1" presStyleCnt="3"/>
      <dgm:spPr/>
      <dgm:t>
        <a:bodyPr/>
        <a:lstStyle/>
        <a:p>
          <a:endParaRPr lang="ru-RU"/>
        </a:p>
      </dgm:t>
    </dgm:pt>
    <dgm:pt modelId="{5A14874F-760C-44FD-A284-3DC14AF2459B}" type="pres">
      <dgm:prSet presAssocID="{E89B10F7-7209-4025-814B-84D9C3E2A76D}" presName="img" presStyleLbl="fgImgPlace1" presStyleIdx="1" presStyleCnt="3"/>
      <dgm:spPr/>
    </dgm:pt>
    <dgm:pt modelId="{4A784F7D-FA79-477C-B97D-84966CE96F7E}" type="pres">
      <dgm:prSet presAssocID="{E89B10F7-7209-4025-814B-84D9C3E2A76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52B95E-F4DC-4F5D-B461-69E4F72422AE}" type="pres">
      <dgm:prSet presAssocID="{99EEA35A-7F54-4806-BEFD-D4C8D53A0CCD}" presName="spacer" presStyleCnt="0"/>
      <dgm:spPr/>
    </dgm:pt>
    <dgm:pt modelId="{B2B412C2-97FF-491C-9C5C-0595BC7E5E89}" type="pres">
      <dgm:prSet presAssocID="{A0027800-2FBE-4DF2-A7B3-D4B1C84D3C5A}" presName="comp" presStyleCnt="0"/>
      <dgm:spPr/>
    </dgm:pt>
    <dgm:pt modelId="{69A86A88-DFC6-4435-BC79-15DEDA4936DD}" type="pres">
      <dgm:prSet presAssocID="{A0027800-2FBE-4DF2-A7B3-D4B1C84D3C5A}" presName="box" presStyleLbl="node1" presStyleIdx="2" presStyleCnt="3"/>
      <dgm:spPr/>
      <dgm:t>
        <a:bodyPr/>
        <a:lstStyle/>
        <a:p>
          <a:endParaRPr lang="ru-RU"/>
        </a:p>
      </dgm:t>
    </dgm:pt>
    <dgm:pt modelId="{3E6CE27B-11F4-4779-98C7-792A9E98918A}" type="pres">
      <dgm:prSet presAssocID="{A0027800-2FBE-4DF2-A7B3-D4B1C84D3C5A}" presName="img" presStyleLbl="fgImgPlace1" presStyleIdx="2" presStyleCnt="3"/>
      <dgm:spPr/>
    </dgm:pt>
    <dgm:pt modelId="{46E748CC-CAFF-4FF3-9D5B-D4AFF53F2D4B}" type="pres">
      <dgm:prSet presAssocID="{A0027800-2FBE-4DF2-A7B3-D4B1C84D3C5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8E70FD-DFFA-4E34-B908-87D59F16D876}" type="presOf" srcId="{A0027800-2FBE-4DF2-A7B3-D4B1C84D3C5A}" destId="{46E748CC-CAFF-4FF3-9D5B-D4AFF53F2D4B}" srcOrd="1" destOrd="0" presId="urn:microsoft.com/office/officeart/2005/8/layout/vList4"/>
    <dgm:cxn modelId="{DB72C797-3210-4B6E-8C4D-665F1AC856C4}" srcId="{5AA322E9-A111-454B-9DF8-787801C0930C}" destId="{03CA4C9F-495D-4465-925A-8F2A34CBEC97}" srcOrd="0" destOrd="0" parTransId="{65887210-FD04-4A9F-9B2F-D8D1F36B0530}" sibTransId="{7F50328B-0235-44DE-B0AF-26F4C29A80F7}"/>
    <dgm:cxn modelId="{0B51D6C7-5397-4576-BA96-080C4ED5EA88}" type="presOf" srcId="{E89B10F7-7209-4025-814B-84D9C3E2A76D}" destId="{C3F18E72-FA9C-4FEA-B7E8-BDB7C766218C}" srcOrd="0" destOrd="0" presId="urn:microsoft.com/office/officeart/2005/8/layout/vList4"/>
    <dgm:cxn modelId="{B9BE7214-049B-431B-81FC-34315EEABE1D}" type="presOf" srcId="{03CA4C9F-495D-4465-925A-8F2A34CBEC97}" destId="{2FA2EE61-5149-4AB9-B9DA-716C14180F8F}" srcOrd="1" destOrd="0" presId="urn:microsoft.com/office/officeart/2005/8/layout/vList4"/>
    <dgm:cxn modelId="{519A542E-65E2-4B38-8D3C-3B8F26D0076C}" type="presOf" srcId="{03CA4C9F-495D-4465-925A-8F2A34CBEC97}" destId="{FB0EFBD9-EB56-48B0-8600-DB0673AE29AE}" srcOrd="0" destOrd="0" presId="urn:microsoft.com/office/officeart/2005/8/layout/vList4"/>
    <dgm:cxn modelId="{62434D32-4161-421D-9E1D-0F8683507310}" type="presOf" srcId="{A0027800-2FBE-4DF2-A7B3-D4B1C84D3C5A}" destId="{69A86A88-DFC6-4435-BC79-15DEDA4936DD}" srcOrd="0" destOrd="0" presId="urn:microsoft.com/office/officeart/2005/8/layout/vList4"/>
    <dgm:cxn modelId="{5FBD2B4A-A397-4253-9946-D1C343279724}" srcId="{5AA322E9-A111-454B-9DF8-787801C0930C}" destId="{A0027800-2FBE-4DF2-A7B3-D4B1C84D3C5A}" srcOrd="2" destOrd="0" parTransId="{3DA39F38-B0F4-4F25-8852-F1C76715490A}" sibTransId="{18F8134F-19AC-44E5-822B-9A7878BF1E50}"/>
    <dgm:cxn modelId="{2CD21A6E-5023-4503-B31F-FF2A0A2BB893}" srcId="{5AA322E9-A111-454B-9DF8-787801C0930C}" destId="{E89B10F7-7209-4025-814B-84D9C3E2A76D}" srcOrd="1" destOrd="0" parTransId="{3AA458CD-BA23-44F3-AE19-3C0A6F78F839}" sibTransId="{99EEA35A-7F54-4806-BEFD-D4C8D53A0CCD}"/>
    <dgm:cxn modelId="{63C44E48-6A9D-4860-8E90-CCA3A220604D}" type="presOf" srcId="{E89B10F7-7209-4025-814B-84D9C3E2A76D}" destId="{4A784F7D-FA79-477C-B97D-84966CE96F7E}" srcOrd="1" destOrd="0" presId="urn:microsoft.com/office/officeart/2005/8/layout/vList4"/>
    <dgm:cxn modelId="{27461922-9205-458A-A438-AD03DA60DC3B}" type="presOf" srcId="{5AA322E9-A111-454B-9DF8-787801C0930C}" destId="{4C377F03-CAA3-4E6F-B69B-2DCD7714F18F}" srcOrd="0" destOrd="0" presId="urn:microsoft.com/office/officeart/2005/8/layout/vList4"/>
    <dgm:cxn modelId="{CED98FA7-8AA3-47DA-B20F-9B0E909FAB0D}" type="presParOf" srcId="{4C377F03-CAA3-4E6F-B69B-2DCD7714F18F}" destId="{EF44CFA9-B0B9-4C87-B64B-EFE4EC482343}" srcOrd="0" destOrd="0" presId="urn:microsoft.com/office/officeart/2005/8/layout/vList4"/>
    <dgm:cxn modelId="{AE63BDD9-6D40-48DB-8FC9-B3CAE9F179E7}" type="presParOf" srcId="{EF44CFA9-B0B9-4C87-B64B-EFE4EC482343}" destId="{FB0EFBD9-EB56-48B0-8600-DB0673AE29AE}" srcOrd="0" destOrd="0" presId="urn:microsoft.com/office/officeart/2005/8/layout/vList4"/>
    <dgm:cxn modelId="{78B01CEC-EFB5-4E58-8B6D-E6BE97320820}" type="presParOf" srcId="{EF44CFA9-B0B9-4C87-B64B-EFE4EC482343}" destId="{C5FA4D4C-D411-43E0-9A22-E0C2960CFF1E}" srcOrd="1" destOrd="0" presId="urn:microsoft.com/office/officeart/2005/8/layout/vList4"/>
    <dgm:cxn modelId="{F01FC759-6C71-4820-997E-11B5E7C66360}" type="presParOf" srcId="{EF44CFA9-B0B9-4C87-B64B-EFE4EC482343}" destId="{2FA2EE61-5149-4AB9-B9DA-716C14180F8F}" srcOrd="2" destOrd="0" presId="urn:microsoft.com/office/officeart/2005/8/layout/vList4"/>
    <dgm:cxn modelId="{80AB627D-EE7E-4A48-8C59-0BAEF01FB258}" type="presParOf" srcId="{4C377F03-CAA3-4E6F-B69B-2DCD7714F18F}" destId="{E4BBF6FE-B6D9-41EF-8315-91AA23195C62}" srcOrd="1" destOrd="0" presId="urn:microsoft.com/office/officeart/2005/8/layout/vList4"/>
    <dgm:cxn modelId="{3DC6F940-960F-4CF3-AA9F-E74E582C1056}" type="presParOf" srcId="{4C377F03-CAA3-4E6F-B69B-2DCD7714F18F}" destId="{E2988C18-74F2-48E7-9C45-0DAFFA60FB16}" srcOrd="2" destOrd="0" presId="urn:microsoft.com/office/officeart/2005/8/layout/vList4"/>
    <dgm:cxn modelId="{872B149D-F870-4829-9F92-725056D206CB}" type="presParOf" srcId="{E2988C18-74F2-48E7-9C45-0DAFFA60FB16}" destId="{C3F18E72-FA9C-4FEA-B7E8-BDB7C766218C}" srcOrd="0" destOrd="0" presId="urn:microsoft.com/office/officeart/2005/8/layout/vList4"/>
    <dgm:cxn modelId="{B6E36354-17D8-44EB-A0B0-F9DDFF6B6AC3}" type="presParOf" srcId="{E2988C18-74F2-48E7-9C45-0DAFFA60FB16}" destId="{5A14874F-760C-44FD-A284-3DC14AF2459B}" srcOrd="1" destOrd="0" presId="urn:microsoft.com/office/officeart/2005/8/layout/vList4"/>
    <dgm:cxn modelId="{8A143463-D914-4813-BD4D-2ECF76C9C359}" type="presParOf" srcId="{E2988C18-74F2-48E7-9C45-0DAFFA60FB16}" destId="{4A784F7D-FA79-477C-B97D-84966CE96F7E}" srcOrd="2" destOrd="0" presId="urn:microsoft.com/office/officeart/2005/8/layout/vList4"/>
    <dgm:cxn modelId="{55F8791A-1947-47FE-AC59-011F9CE8AEAE}" type="presParOf" srcId="{4C377F03-CAA3-4E6F-B69B-2DCD7714F18F}" destId="{4952B95E-F4DC-4F5D-B461-69E4F72422AE}" srcOrd="3" destOrd="0" presId="urn:microsoft.com/office/officeart/2005/8/layout/vList4"/>
    <dgm:cxn modelId="{205E905D-612E-42D7-AA30-4FEB56019580}" type="presParOf" srcId="{4C377F03-CAA3-4E6F-B69B-2DCD7714F18F}" destId="{B2B412C2-97FF-491C-9C5C-0595BC7E5E89}" srcOrd="4" destOrd="0" presId="urn:microsoft.com/office/officeart/2005/8/layout/vList4"/>
    <dgm:cxn modelId="{2BEF5FE2-91B8-495D-BAD2-449DA4F89672}" type="presParOf" srcId="{B2B412C2-97FF-491C-9C5C-0595BC7E5E89}" destId="{69A86A88-DFC6-4435-BC79-15DEDA4936DD}" srcOrd="0" destOrd="0" presId="urn:microsoft.com/office/officeart/2005/8/layout/vList4"/>
    <dgm:cxn modelId="{9F2F0B70-C45F-45EF-A052-E10D7E9A412A}" type="presParOf" srcId="{B2B412C2-97FF-491C-9C5C-0595BC7E5E89}" destId="{3E6CE27B-11F4-4779-98C7-792A9E98918A}" srcOrd="1" destOrd="0" presId="urn:microsoft.com/office/officeart/2005/8/layout/vList4"/>
    <dgm:cxn modelId="{D806F579-4160-4A79-B885-FCC7F3C2AB27}" type="presParOf" srcId="{B2B412C2-97FF-491C-9C5C-0595BC7E5E89}" destId="{46E748CC-CAFF-4FF3-9D5B-D4AFF53F2D4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99C220-7092-4214-8C9C-1D9E5A8739E9}" type="doc">
      <dgm:prSet loTypeId="urn:microsoft.com/office/officeart/2005/8/layout/cycle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65AB17B-10FB-4E07-9D0F-AC382D2E062A}">
      <dgm:prSet phldrT="[Текст]"/>
      <dgm:spPr/>
      <dgm:t>
        <a:bodyPr/>
        <a:lstStyle/>
        <a:p>
          <a:r>
            <a:rPr lang="ru-RU" dirty="0"/>
            <a:t>Дети </a:t>
          </a:r>
        </a:p>
      </dgm:t>
    </dgm:pt>
    <dgm:pt modelId="{3319E5CC-46D1-4ADE-84E1-30176B5FCE71}" type="parTrans" cxnId="{7F82FF25-4D9C-4A65-8576-C777C846EE3E}">
      <dgm:prSet/>
      <dgm:spPr/>
      <dgm:t>
        <a:bodyPr/>
        <a:lstStyle/>
        <a:p>
          <a:endParaRPr lang="ru-RU"/>
        </a:p>
      </dgm:t>
    </dgm:pt>
    <dgm:pt modelId="{A8D403D8-C594-463C-84BD-C6B5D7A5C3D7}" type="sibTrans" cxnId="{7F82FF25-4D9C-4A65-8576-C777C846EE3E}">
      <dgm:prSet/>
      <dgm:spPr/>
      <dgm:t>
        <a:bodyPr/>
        <a:lstStyle/>
        <a:p>
          <a:endParaRPr lang="ru-RU"/>
        </a:p>
      </dgm:t>
    </dgm:pt>
    <dgm:pt modelId="{BD9BEAEE-EF78-43FD-A534-40AC187349C6}">
      <dgm:prSet phldrT="[Текст]"/>
      <dgm:spPr/>
      <dgm:t>
        <a:bodyPr/>
        <a:lstStyle/>
        <a:p>
          <a:r>
            <a:rPr lang="ru-RU" dirty="0"/>
            <a:t>Родители </a:t>
          </a:r>
        </a:p>
      </dgm:t>
    </dgm:pt>
    <dgm:pt modelId="{6DAE9AB0-E491-4634-B7EC-B7A50C74EF93}" type="parTrans" cxnId="{E1AF1D7E-25E8-44E8-B1AA-99CB50EC055A}">
      <dgm:prSet/>
      <dgm:spPr/>
      <dgm:t>
        <a:bodyPr/>
        <a:lstStyle/>
        <a:p>
          <a:endParaRPr lang="ru-RU"/>
        </a:p>
      </dgm:t>
    </dgm:pt>
    <dgm:pt modelId="{47FEBD7D-5577-44E3-AEE7-330CFCB51457}" type="sibTrans" cxnId="{E1AF1D7E-25E8-44E8-B1AA-99CB50EC055A}">
      <dgm:prSet/>
      <dgm:spPr/>
      <dgm:t>
        <a:bodyPr/>
        <a:lstStyle/>
        <a:p>
          <a:endParaRPr lang="ru-RU"/>
        </a:p>
      </dgm:t>
    </dgm:pt>
    <dgm:pt modelId="{7453468E-341A-4CB5-BEEB-0C3EF15B11E4}">
      <dgm:prSet phldrT="[Текст]"/>
      <dgm:spPr/>
      <dgm:t>
        <a:bodyPr/>
        <a:lstStyle/>
        <a:p>
          <a:r>
            <a:rPr lang="ru-RU" dirty="0"/>
            <a:t>Специалисты ДОУ </a:t>
          </a:r>
        </a:p>
      </dgm:t>
    </dgm:pt>
    <dgm:pt modelId="{DC5AE1AE-C89D-47F8-8209-F644702C8458}" type="parTrans" cxnId="{85C9EEF5-93A9-41BC-90B3-BB75D3EDB7F3}">
      <dgm:prSet/>
      <dgm:spPr/>
      <dgm:t>
        <a:bodyPr/>
        <a:lstStyle/>
        <a:p>
          <a:endParaRPr lang="ru-RU"/>
        </a:p>
      </dgm:t>
    </dgm:pt>
    <dgm:pt modelId="{969F6A57-3B28-4F2F-BCE9-889BC2EBA546}" type="sibTrans" cxnId="{85C9EEF5-93A9-41BC-90B3-BB75D3EDB7F3}">
      <dgm:prSet/>
      <dgm:spPr/>
      <dgm:t>
        <a:bodyPr/>
        <a:lstStyle/>
        <a:p>
          <a:endParaRPr lang="ru-RU"/>
        </a:p>
      </dgm:t>
    </dgm:pt>
    <dgm:pt modelId="{9FDD3438-867B-4636-BE36-546882330E37}">
      <dgm:prSet phldrT="[Текст]"/>
      <dgm:spPr/>
      <dgm:t>
        <a:bodyPr/>
        <a:lstStyle/>
        <a:p>
          <a:r>
            <a:rPr lang="ru-RU" dirty="0"/>
            <a:t>Воспитатель </a:t>
          </a:r>
        </a:p>
      </dgm:t>
    </dgm:pt>
    <dgm:pt modelId="{C7E958D9-B406-4345-A11A-EB2107F3C696}" type="parTrans" cxnId="{C0283615-60A4-4998-98C3-244AF808AC5B}">
      <dgm:prSet/>
      <dgm:spPr/>
      <dgm:t>
        <a:bodyPr/>
        <a:lstStyle/>
        <a:p>
          <a:endParaRPr lang="ru-RU"/>
        </a:p>
      </dgm:t>
    </dgm:pt>
    <dgm:pt modelId="{35AA2D6B-5E33-4E6B-B7AC-7F52D62448B7}" type="sibTrans" cxnId="{C0283615-60A4-4998-98C3-244AF808AC5B}">
      <dgm:prSet/>
      <dgm:spPr/>
      <dgm:t>
        <a:bodyPr/>
        <a:lstStyle/>
        <a:p>
          <a:endParaRPr lang="ru-RU"/>
        </a:p>
      </dgm:t>
    </dgm:pt>
    <dgm:pt modelId="{A4DA9E02-02B2-44E2-9B44-DC1F2AC08404}" type="pres">
      <dgm:prSet presAssocID="{2E99C220-7092-4214-8C9C-1D9E5A8739E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EC9E0C-B593-49DF-AAB6-2332BD1640D5}" type="pres">
      <dgm:prSet presAssocID="{2E99C220-7092-4214-8C9C-1D9E5A8739E9}" presName="cycle" presStyleCnt="0"/>
      <dgm:spPr/>
    </dgm:pt>
    <dgm:pt modelId="{06241DBB-6CD5-460C-910F-D51C5A99CD8A}" type="pres">
      <dgm:prSet presAssocID="{365AB17B-10FB-4E07-9D0F-AC382D2E062A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2E7E2D-7C87-4F34-87E4-98EA1BFF2BEE}" type="pres">
      <dgm:prSet presAssocID="{A8D403D8-C594-463C-84BD-C6B5D7A5C3D7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9BE227F7-F4A9-49CA-AF13-C8A0C6259ED7}" type="pres">
      <dgm:prSet presAssocID="{BD9BEAEE-EF78-43FD-A534-40AC187349C6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E33D2-A55F-4F54-962A-B31C36419589}" type="pres">
      <dgm:prSet presAssocID="{7453468E-341A-4CB5-BEEB-0C3EF15B11E4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F20C2A-1976-4107-97FE-0AE8544BF564}" type="pres">
      <dgm:prSet presAssocID="{9FDD3438-867B-4636-BE36-546882330E37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0B98AC-870F-4569-89D5-BA927FCA6FFE}" type="presOf" srcId="{BD9BEAEE-EF78-43FD-A534-40AC187349C6}" destId="{9BE227F7-F4A9-49CA-AF13-C8A0C6259ED7}" srcOrd="0" destOrd="0" presId="urn:microsoft.com/office/officeart/2005/8/layout/cycle3"/>
    <dgm:cxn modelId="{C0283615-60A4-4998-98C3-244AF808AC5B}" srcId="{2E99C220-7092-4214-8C9C-1D9E5A8739E9}" destId="{9FDD3438-867B-4636-BE36-546882330E37}" srcOrd="3" destOrd="0" parTransId="{C7E958D9-B406-4345-A11A-EB2107F3C696}" sibTransId="{35AA2D6B-5E33-4E6B-B7AC-7F52D62448B7}"/>
    <dgm:cxn modelId="{E1AF1D7E-25E8-44E8-B1AA-99CB50EC055A}" srcId="{2E99C220-7092-4214-8C9C-1D9E5A8739E9}" destId="{BD9BEAEE-EF78-43FD-A534-40AC187349C6}" srcOrd="1" destOrd="0" parTransId="{6DAE9AB0-E491-4634-B7EC-B7A50C74EF93}" sibTransId="{47FEBD7D-5577-44E3-AEE7-330CFCB51457}"/>
    <dgm:cxn modelId="{85C9EEF5-93A9-41BC-90B3-BB75D3EDB7F3}" srcId="{2E99C220-7092-4214-8C9C-1D9E5A8739E9}" destId="{7453468E-341A-4CB5-BEEB-0C3EF15B11E4}" srcOrd="2" destOrd="0" parTransId="{DC5AE1AE-C89D-47F8-8209-F644702C8458}" sibTransId="{969F6A57-3B28-4F2F-BCE9-889BC2EBA546}"/>
    <dgm:cxn modelId="{A474D9B3-35C5-4EC9-9F00-CAAE6D94924B}" type="presOf" srcId="{9FDD3438-867B-4636-BE36-546882330E37}" destId="{61F20C2A-1976-4107-97FE-0AE8544BF564}" srcOrd="0" destOrd="0" presId="urn:microsoft.com/office/officeart/2005/8/layout/cycle3"/>
    <dgm:cxn modelId="{D6622492-0721-43A9-B0B7-D8E925C553F8}" type="presOf" srcId="{365AB17B-10FB-4E07-9D0F-AC382D2E062A}" destId="{06241DBB-6CD5-460C-910F-D51C5A99CD8A}" srcOrd="0" destOrd="0" presId="urn:microsoft.com/office/officeart/2005/8/layout/cycle3"/>
    <dgm:cxn modelId="{7C65120C-EAAF-4959-AF8D-16C7BDCA2F73}" type="presOf" srcId="{2E99C220-7092-4214-8C9C-1D9E5A8739E9}" destId="{A4DA9E02-02B2-44E2-9B44-DC1F2AC08404}" srcOrd="0" destOrd="0" presId="urn:microsoft.com/office/officeart/2005/8/layout/cycle3"/>
    <dgm:cxn modelId="{7F82FF25-4D9C-4A65-8576-C777C846EE3E}" srcId="{2E99C220-7092-4214-8C9C-1D9E5A8739E9}" destId="{365AB17B-10FB-4E07-9D0F-AC382D2E062A}" srcOrd="0" destOrd="0" parTransId="{3319E5CC-46D1-4ADE-84E1-30176B5FCE71}" sibTransId="{A8D403D8-C594-463C-84BD-C6B5D7A5C3D7}"/>
    <dgm:cxn modelId="{CB9D8FF0-4293-45CC-9517-71CDE6B70BC9}" type="presOf" srcId="{7453468E-341A-4CB5-BEEB-0C3EF15B11E4}" destId="{C0DE33D2-A55F-4F54-962A-B31C36419589}" srcOrd="0" destOrd="0" presId="urn:microsoft.com/office/officeart/2005/8/layout/cycle3"/>
    <dgm:cxn modelId="{6E8BFB67-A802-43AC-B77C-4C8FBB32E30C}" type="presOf" srcId="{A8D403D8-C594-463C-84BD-C6B5D7A5C3D7}" destId="{042E7E2D-7C87-4F34-87E4-98EA1BFF2BEE}" srcOrd="0" destOrd="0" presId="urn:microsoft.com/office/officeart/2005/8/layout/cycle3"/>
    <dgm:cxn modelId="{4331E670-1AEC-4EC9-9E7B-F64A58796836}" type="presParOf" srcId="{A4DA9E02-02B2-44E2-9B44-DC1F2AC08404}" destId="{9AEC9E0C-B593-49DF-AAB6-2332BD1640D5}" srcOrd="0" destOrd="0" presId="urn:microsoft.com/office/officeart/2005/8/layout/cycle3"/>
    <dgm:cxn modelId="{DD952375-3D1E-4694-9B24-5530D5DDEC99}" type="presParOf" srcId="{9AEC9E0C-B593-49DF-AAB6-2332BD1640D5}" destId="{06241DBB-6CD5-460C-910F-D51C5A99CD8A}" srcOrd="0" destOrd="0" presId="urn:microsoft.com/office/officeart/2005/8/layout/cycle3"/>
    <dgm:cxn modelId="{7B2690E2-4F9F-4FCC-9AD0-1E8605FBED8B}" type="presParOf" srcId="{9AEC9E0C-B593-49DF-AAB6-2332BD1640D5}" destId="{042E7E2D-7C87-4F34-87E4-98EA1BFF2BEE}" srcOrd="1" destOrd="0" presId="urn:microsoft.com/office/officeart/2005/8/layout/cycle3"/>
    <dgm:cxn modelId="{7ED92350-CE6D-4660-9C48-8231A9E5A84A}" type="presParOf" srcId="{9AEC9E0C-B593-49DF-AAB6-2332BD1640D5}" destId="{9BE227F7-F4A9-49CA-AF13-C8A0C6259ED7}" srcOrd="2" destOrd="0" presId="urn:microsoft.com/office/officeart/2005/8/layout/cycle3"/>
    <dgm:cxn modelId="{5233DAA0-D323-4737-B9B0-7726BEA01C62}" type="presParOf" srcId="{9AEC9E0C-B593-49DF-AAB6-2332BD1640D5}" destId="{C0DE33D2-A55F-4F54-962A-B31C36419589}" srcOrd="3" destOrd="0" presId="urn:microsoft.com/office/officeart/2005/8/layout/cycle3"/>
    <dgm:cxn modelId="{C09CBF20-B2E8-4894-8CD8-AE45CDA330D1}" type="presParOf" srcId="{9AEC9E0C-B593-49DF-AAB6-2332BD1640D5}" destId="{61F20C2A-1976-4107-97FE-0AE8544BF564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AA0D29-6FB7-478E-9254-278C576F2EBD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6F30661-14DA-4172-BD26-82EA63A264C1}">
      <dgm:prSet phldrT="[Текст]"/>
      <dgm:spPr/>
      <dgm:t>
        <a:bodyPr/>
        <a:lstStyle/>
        <a:p>
          <a:r>
            <a:rPr lang="en-US" dirty="0"/>
            <a:t>I </a:t>
          </a:r>
          <a:r>
            <a:rPr lang="ru-RU" dirty="0"/>
            <a:t>Этап </a:t>
          </a:r>
        </a:p>
      </dgm:t>
    </dgm:pt>
    <dgm:pt modelId="{EB269BC7-548A-4438-923A-137881C91C9C}" type="parTrans" cxnId="{1C81394A-5FEF-4AF1-9BD0-93DD9F15C307}">
      <dgm:prSet/>
      <dgm:spPr/>
      <dgm:t>
        <a:bodyPr/>
        <a:lstStyle/>
        <a:p>
          <a:endParaRPr lang="ru-RU"/>
        </a:p>
      </dgm:t>
    </dgm:pt>
    <dgm:pt modelId="{B320AA2D-7AAD-45DA-A59A-DECFAE37E121}" type="sibTrans" cxnId="{1C81394A-5FEF-4AF1-9BD0-93DD9F15C307}">
      <dgm:prSet/>
      <dgm:spPr/>
      <dgm:t>
        <a:bodyPr/>
        <a:lstStyle/>
        <a:p>
          <a:endParaRPr lang="ru-RU"/>
        </a:p>
      </dgm:t>
    </dgm:pt>
    <dgm:pt modelId="{010FBE13-A796-4442-B7E1-63BAFBA6BB6C}">
      <dgm:prSet phldrT="[Текст]" custT="1"/>
      <dgm:spPr/>
      <dgm:t>
        <a:bodyPr/>
        <a:lstStyle/>
        <a:p>
          <a:pPr>
            <a:buNone/>
          </a:pPr>
          <a:r>
            <a:rPr lang="ru-RU" sz="1600" b="1" dirty="0">
              <a:solidFill>
                <a:schemeClr val="accent1">
                  <a:lumMod val="50000"/>
                </a:schemeClr>
              </a:solidFill>
            </a:rPr>
            <a:t>Подготовительный:</a:t>
          </a:r>
          <a:endParaRPr lang="ru-RU" sz="16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E9EDB2-0E05-4EF5-AB67-75B5444AE9DA}" type="parTrans" cxnId="{ACDE39FF-9FB5-4681-ACE5-42730DEB7429}">
      <dgm:prSet/>
      <dgm:spPr/>
      <dgm:t>
        <a:bodyPr/>
        <a:lstStyle/>
        <a:p>
          <a:endParaRPr lang="ru-RU"/>
        </a:p>
      </dgm:t>
    </dgm:pt>
    <dgm:pt modelId="{7A82C557-FCB9-4639-8153-903044D97CB9}" type="sibTrans" cxnId="{ACDE39FF-9FB5-4681-ACE5-42730DEB7429}">
      <dgm:prSet/>
      <dgm:spPr/>
      <dgm:t>
        <a:bodyPr/>
        <a:lstStyle/>
        <a:p>
          <a:endParaRPr lang="ru-RU"/>
        </a:p>
      </dgm:t>
    </dgm:pt>
    <dgm:pt modelId="{D0F1F014-6EBD-471C-832C-A174C59D3ECD}">
      <dgm:prSet phldrT="[Текст]"/>
      <dgm:spPr/>
      <dgm:t>
        <a:bodyPr/>
        <a:lstStyle/>
        <a:p>
          <a:r>
            <a:rPr lang="en-US" dirty="0"/>
            <a:t>II </a:t>
          </a:r>
          <a:r>
            <a:rPr lang="ru-RU" dirty="0"/>
            <a:t>Этап</a:t>
          </a:r>
        </a:p>
      </dgm:t>
    </dgm:pt>
    <dgm:pt modelId="{1AB98615-D7BE-4BB3-AD82-C22B9B4A0F9D}" type="parTrans" cxnId="{E6144A32-8113-4E36-876F-17FD8DC668D5}">
      <dgm:prSet/>
      <dgm:spPr/>
      <dgm:t>
        <a:bodyPr/>
        <a:lstStyle/>
        <a:p>
          <a:endParaRPr lang="ru-RU"/>
        </a:p>
      </dgm:t>
    </dgm:pt>
    <dgm:pt modelId="{FDBE08D0-1270-42EA-A754-E5B72D784CB0}" type="sibTrans" cxnId="{E6144A32-8113-4E36-876F-17FD8DC668D5}">
      <dgm:prSet/>
      <dgm:spPr/>
      <dgm:t>
        <a:bodyPr/>
        <a:lstStyle/>
        <a:p>
          <a:endParaRPr lang="ru-RU"/>
        </a:p>
      </dgm:t>
    </dgm:pt>
    <dgm:pt modelId="{52FFFE95-89FA-4725-AAD5-F349D371A051}">
      <dgm:prSet phldrT="[Текст]" custT="1"/>
      <dgm:spPr/>
      <dgm:t>
        <a:bodyPr/>
        <a:lstStyle/>
        <a:p>
          <a:pPr algn="just">
            <a:buNone/>
          </a:pP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Информационный:</a:t>
          </a:r>
        </a:p>
      </dgm:t>
    </dgm:pt>
    <dgm:pt modelId="{9AC3703A-F515-4FE7-86EA-41D0D96AFE57}" type="parTrans" cxnId="{68825782-7A34-455E-8169-51EE4BC1FED0}">
      <dgm:prSet/>
      <dgm:spPr/>
      <dgm:t>
        <a:bodyPr/>
        <a:lstStyle/>
        <a:p>
          <a:endParaRPr lang="ru-RU"/>
        </a:p>
      </dgm:t>
    </dgm:pt>
    <dgm:pt modelId="{24AA6A42-6063-4703-96FC-4383AD0B871B}" type="sibTrans" cxnId="{68825782-7A34-455E-8169-51EE4BC1FED0}">
      <dgm:prSet/>
      <dgm:spPr/>
      <dgm:t>
        <a:bodyPr/>
        <a:lstStyle/>
        <a:p>
          <a:endParaRPr lang="ru-RU"/>
        </a:p>
      </dgm:t>
    </dgm:pt>
    <dgm:pt modelId="{82AE74FE-921D-4318-8042-2751ADE09A5E}">
      <dgm:prSet phldrT="[Текст]"/>
      <dgm:spPr/>
      <dgm:t>
        <a:bodyPr/>
        <a:lstStyle/>
        <a:p>
          <a:r>
            <a:rPr lang="en-US" dirty="0"/>
            <a:t>III</a:t>
          </a:r>
          <a:r>
            <a:rPr lang="ru-RU" dirty="0"/>
            <a:t> Этап</a:t>
          </a:r>
        </a:p>
      </dgm:t>
    </dgm:pt>
    <dgm:pt modelId="{DBFECBF6-22AF-48FE-9141-8503718E4B44}" type="parTrans" cxnId="{F8608D74-0C59-484C-897E-7FEEB285F0BC}">
      <dgm:prSet/>
      <dgm:spPr/>
      <dgm:t>
        <a:bodyPr/>
        <a:lstStyle/>
        <a:p>
          <a:endParaRPr lang="ru-RU"/>
        </a:p>
      </dgm:t>
    </dgm:pt>
    <dgm:pt modelId="{0E3076BA-9F0B-469A-89F2-087A4EE98AD0}" type="sibTrans" cxnId="{F8608D74-0C59-484C-897E-7FEEB285F0BC}">
      <dgm:prSet/>
      <dgm:spPr/>
      <dgm:t>
        <a:bodyPr/>
        <a:lstStyle/>
        <a:p>
          <a:endParaRPr lang="ru-RU"/>
        </a:p>
      </dgm:t>
    </dgm:pt>
    <dgm:pt modelId="{6453A8C3-0601-4E05-8F52-DE11CE593EF5}">
      <dgm:prSet phldrT="[Текст]" custT="1"/>
      <dgm:spPr/>
      <dgm:t>
        <a:bodyPr/>
        <a:lstStyle/>
        <a:p>
          <a:pPr>
            <a:buNone/>
          </a:pP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Рабочий:</a:t>
          </a:r>
          <a:endParaRPr lang="ru-RU" sz="1600" b="1" dirty="0">
            <a:solidFill>
              <a:schemeClr val="accent1">
                <a:lumMod val="50000"/>
              </a:schemeClr>
            </a:solidFill>
          </a:endParaRPr>
        </a:p>
      </dgm:t>
    </dgm:pt>
    <dgm:pt modelId="{95A9B6FC-D9CD-4681-A820-931094CF780F}" type="parTrans" cxnId="{5A9DAF12-9893-4E42-B613-CF4C4200CB78}">
      <dgm:prSet/>
      <dgm:spPr/>
      <dgm:t>
        <a:bodyPr/>
        <a:lstStyle/>
        <a:p>
          <a:endParaRPr lang="ru-RU"/>
        </a:p>
      </dgm:t>
    </dgm:pt>
    <dgm:pt modelId="{16711BE3-0869-48FD-A8A3-E05C7122E288}" type="sibTrans" cxnId="{5A9DAF12-9893-4E42-B613-CF4C4200CB78}">
      <dgm:prSet/>
      <dgm:spPr/>
      <dgm:t>
        <a:bodyPr/>
        <a:lstStyle/>
        <a:p>
          <a:endParaRPr lang="ru-RU"/>
        </a:p>
      </dgm:t>
    </dgm:pt>
    <dgm:pt modelId="{4D1D4DB5-3E70-48ED-A25D-87B763782365}">
      <dgm:prSet phldrT="[Текст]" custT="1"/>
      <dgm:spPr/>
      <dgm:t>
        <a:bodyPr/>
        <a:lstStyle/>
        <a:p>
          <a:pPr>
            <a:buNone/>
          </a:pPr>
          <a:r>
            <a:rPr lang="ru-RU" sz="1600" b="1" dirty="0">
              <a:solidFill>
                <a:schemeClr val="accent1">
                  <a:lumMod val="50000"/>
                </a:schemeClr>
              </a:solidFill>
            </a:rPr>
            <a:t>    </a:t>
          </a: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Общее родительское собрание</a:t>
          </a:r>
          <a:b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Анкетирование</a:t>
          </a:r>
          <a:b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Выбор рабочей группы </a:t>
          </a:r>
          <a:b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Собрание  рабочей группы (распределение обязанностей)</a:t>
          </a:r>
          <a:b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План работы (по созданию журнала)</a:t>
          </a:r>
          <a:b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-Оформление, рубрика журнала</a:t>
          </a:r>
        </a:p>
      </dgm:t>
    </dgm:pt>
    <dgm:pt modelId="{4F400F25-813F-4AEF-8F69-FEF6F6868687}" type="parTrans" cxnId="{80B346D9-7EAD-4B2A-B16B-A2D85FB4DA21}">
      <dgm:prSet/>
      <dgm:spPr/>
      <dgm:t>
        <a:bodyPr/>
        <a:lstStyle/>
        <a:p>
          <a:endParaRPr lang="ru-RU"/>
        </a:p>
      </dgm:t>
    </dgm:pt>
    <dgm:pt modelId="{07852518-553A-4995-87DB-3BCF6BD367EE}" type="sibTrans" cxnId="{80B346D9-7EAD-4B2A-B16B-A2D85FB4DA21}">
      <dgm:prSet/>
      <dgm:spPr/>
      <dgm:t>
        <a:bodyPr/>
        <a:lstStyle/>
        <a:p>
          <a:endParaRPr lang="ru-RU"/>
        </a:p>
      </dgm:t>
    </dgm:pt>
    <dgm:pt modelId="{AD99716E-928E-48F1-9911-BE6EFF278247}">
      <dgm:prSet phldrT="[Текст]" custT="1"/>
      <dgm:spPr/>
      <dgm:t>
        <a:bodyPr/>
        <a:lstStyle/>
        <a:p>
          <a:pPr algn="just">
            <a:buNone/>
          </a:pP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Отобрать  такие факты, которые будут интересны многим родителям и полезны в воспитании их детей; </a:t>
          </a:r>
        </a:p>
      </dgm:t>
    </dgm:pt>
    <dgm:pt modelId="{1CF61B5E-62DC-4B5A-9BAE-FE360487489A}" type="parTrans" cxnId="{F256FE1F-B8AA-4E92-BD8E-115D82847CED}">
      <dgm:prSet/>
      <dgm:spPr/>
      <dgm:t>
        <a:bodyPr/>
        <a:lstStyle/>
        <a:p>
          <a:endParaRPr lang="ru-RU"/>
        </a:p>
      </dgm:t>
    </dgm:pt>
    <dgm:pt modelId="{CC870853-467C-4620-9DCF-9B63B17CA216}" type="sibTrans" cxnId="{F256FE1F-B8AA-4E92-BD8E-115D82847CED}">
      <dgm:prSet/>
      <dgm:spPr/>
      <dgm:t>
        <a:bodyPr/>
        <a:lstStyle/>
        <a:p>
          <a:endParaRPr lang="ru-RU"/>
        </a:p>
      </dgm:t>
    </dgm:pt>
    <dgm:pt modelId="{2148DA03-B526-4429-9ADA-F82FBA80C122}">
      <dgm:prSet custT="1"/>
      <dgm:spPr/>
      <dgm:t>
        <a:bodyPr/>
        <a:lstStyle/>
        <a:p>
          <a:pPr>
            <a:buNone/>
          </a:pP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фотографии, педагогические примеры и ситуации</a:t>
          </a:r>
        </a:p>
      </dgm:t>
    </dgm:pt>
    <dgm:pt modelId="{9E6E37D0-A122-4A33-ACB2-9E72C4E22F9C}" type="parTrans" cxnId="{88AF194B-DE2D-4610-BDD1-7962C78C5570}">
      <dgm:prSet/>
      <dgm:spPr/>
      <dgm:t>
        <a:bodyPr/>
        <a:lstStyle/>
        <a:p>
          <a:endParaRPr lang="ru-RU"/>
        </a:p>
      </dgm:t>
    </dgm:pt>
    <dgm:pt modelId="{C2348587-B230-42FE-AB3C-6BBE6CAD8EF9}" type="sibTrans" cxnId="{88AF194B-DE2D-4610-BDD1-7962C78C5570}">
      <dgm:prSet/>
      <dgm:spPr/>
      <dgm:t>
        <a:bodyPr/>
        <a:lstStyle/>
        <a:p>
          <a:endParaRPr lang="ru-RU"/>
        </a:p>
      </dgm:t>
    </dgm:pt>
    <dgm:pt modelId="{C4005A78-51E1-4FCC-86FD-DDF0EF6F4829}">
      <dgm:prSet custT="1"/>
      <dgm:spPr/>
      <dgm:t>
        <a:bodyPr/>
        <a:lstStyle/>
        <a:p>
          <a:pPr>
            <a:buNone/>
          </a:pP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вопросы к родителям, советы и рекомендации</a:t>
          </a:r>
        </a:p>
      </dgm:t>
    </dgm:pt>
    <dgm:pt modelId="{4074E45A-FEFF-4D28-A7AF-6DAFA26320C9}" type="parTrans" cxnId="{9A7721BF-A2FD-44B0-B693-31F8E8235EF9}">
      <dgm:prSet/>
      <dgm:spPr/>
      <dgm:t>
        <a:bodyPr/>
        <a:lstStyle/>
        <a:p>
          <a:endParaRPr lang="ru-RU"/>
        </a:p>
      </dgm:t>
    </dgm:pt>
    <dgm:pt modelId="{166EA6AE-5B5E-42C6-9575-54F67118AAD1}" type="sibTrans" cxnId="{9A7721BF-A2FD-44B0-B693-31F8E8235EF9}">
      <dgm:prSet/>
      <dgm:spPr/>
      <dgm:t>
        <a:bodyPr/>
        <a:lstStyle/>
        <a:p>
          <a:endParaRPr lang="ru-RU"/>
        </a:p>
      </dgm:t>
    </dgm:pt>
    <dgm:pt modelId="{DE104521-075E-410B-B660-48D16A70078A}">
      <dgm:prSet custT="1"/>
      <dgm:spPr/>
      <dgm:t>
        <a:bodyPr/>
        <a:lstStyle/>
        <a:p>
          <a:pPr>
            <a:buNone/>
          </a:pP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объявления,  итоги конкурсов, благодарности и другое</a:t>
          </a:r>
          <a:r>
            <a: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b="1" dirty="0"/>
        </a:p>
      </dgm:t>
    </dgm:pt>
    <dgm:pt modelId="{1AFC7EC6-C85D-4908-9E5F-269F9A283631}" type="parTrans" cxnId="{EF4BED9D-A9F2-4570-B323-7E31D55C0ADE}">
      <dgm:prSet/>
      <dgm:spPr/>
      <dgm:t>
        <a:bodyPr/>
        <a:lstStyle/>
        <a:p>
          <a:endParaRPr lang="ru-RU"/>
        </a:p>
      </dgm:t>
    </dgm:pt>
    <dgm:pt modelId="{2A004F95-FDDA-4BA1-8FC0-9BAE4A8C1F0D}" type="sibTrans" cxnId="{EF4BED9D-A9F2-4570-B323-7E31D55C0ADE}">
      <dgm:prSet/>
      <dgm:spPr/>
      <dgm:t>
        <a:bodyPr/>
        <a:lstStyle/>
        <a:p>
          <a:endParaRPr lang="ru-RU"/>
        </a:p>
      </dgm:t>
    </dgm:pt>
    <dgm:pt modelId="{BAC833D7-4714-45FA-BDB4-B0811BA43E11}">
      <dgm:prSet phldrT="[Текст]" custT="1"/>
      <dgm:spPr/>
      <dgm:t>
        <a:bodyPr/>
        <a:lstStyle/>
        <a:p>
          <a:pPr>
            <a:buNone/>
          </a:pP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Подбор рабочего материала:</a:t>
          </a:r>
          <a:endParaRPr lang="ru-RU" sz="1600" b="1" dirty="0">
            <a:solidFill>
              <a:schemeClr val="accent1">
                <a:lumMod val="50000"/>
              </a:schemeClr>
            </a:solidFill>
          </a:endParaRPr>
        </a:p>
      </dgm:t>
    </dgm:pt>
    <dgm:pt modelId="{42221FF8-1378-4A67-8DE0-BAE12DED86CE}" type="parTrans" cxnId="{C2AA511E-221F-4947-A5DC-2FA3626DA199}">
      <dgm:prSet/>
      <dgm:spPr/>
      <dgm:t>
        <a:bodyPr/>
        <a:lstStyle/>
        <a:p>
          <a:endParaRPr lang="ru-RU"/>
        </a:p>
      </dgm:t>
    </dgm:pt>
    <dgm:pt modelId="{206977B0-272C-48E5-AADF-0EFC15EE33E4}" type="sibTrans" cxnId="{C2AA511E-221F-4947-A5DC-2FA3626DA199}">
      <dgm:prSet/>
      <dgm:spPr/>
      <dgm:t>
        <a:bodyPr/>
        <a:lstStyle/>
        <a:p>
          <a:endParaRPr lang="ru-RU"/>
        </a:p>
      </dgm:t>
    </dgm:pt>
    <dgm:pt modelId="{EAEB5955-C1E3-44EC-847B-72957A8214B1}" type="pres">
      <dgm:prSet presAssocID="{9DAA0D29-6FB7-478E-9254-278C576F2E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857D10-D48F-4E3B-9196-87B56A968F0B}" type="pres">
      <dgm:prSet presAssocID="{16F30661-14DA-4172-BD26-82EA63A264C1}" presName="linNode" presStyleCnt="0"/>
      <dgm:spPr/>
    </dgm:pt>
    <dgm:pt modelId="{D8A2B07B-A4A6-4E45-802B-B9EB01E23C6D}" type="pres">
      <dgm:prSet presAssocID="{16F30661-14DA-4172-BD26-82EA63A264C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B0356C-8BDA-4A33-9740-421951881521}" type="pres">
      <dgm:prSet presAssocID="{16F30661-14DA-4172-BD26-82EA63A264C1}" presName="descendantText" presStyleLbl="alignAccFollowNode1" presStyleIdx="0" presStyleCnt="3" custScaleY="164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ECBE8C-C128-47AA-9A92-CF99805CF345}" type="pres">
      <dgm:prSet presAssocID="{B320AA2D-7AAD-45DA-A59A-DECFAE37E121}" presName="sp" presStyleCnt="0"/>
      <dgm:spPr/>
    </dgm:pt>
    <dgm:pt modelId="{B21DC187-93BB-4278-BCE7-7984D95DCBE4}" type="pres">
      <dgm:prSet presAssocID="{D0F1F014-6EBD-471C-832C-A174C59D3ECD}" presName="linNode" presStyleCnt="0"/>
      <dgm:spPr/>
    </dgm:pt>
    <dgm:pt modelId="{390C82D0-A30D-43E1-88BC-8F015B9A8BA6}" type="pres">
      <dgm:prSet presAssocID="{D0F1F014-6EBD-471C-832C-A174C59D3EC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E7A9A-DC72-4D56-A698-94FA36C7DBE0}" type="pres">
      <dgm:prSet presAssocID="{D0F1F014-6EBD-471C-832C-A174C59D3EC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229B06-F5FE-4A0D-9D29-B3087A5FBCCC}" type="pres">
      <dgm:prSet presAssocID="{FDBE08D0-1270-42EA-A754-E5B72D784CB0}" presName="sp" presStyleCnt="0"/>
      <dgm:spPr/>
    </dgm:pt>
    <dgm:pt modelId="{49F8E66D-4E78-4005-8147-9C704774282F}" type="pres">
      <dgm:prSet presAssocID="{82AE74FE-921D-4318-8042-2751ADE09A5E}" presName="linNode" presStyleCnt="0"/>
      <dgm:spPr/>
    </dgm:pt>
    <dgm:pt modelId="{0179A26B-69B1-4801-BEA3-1055AFE1A475}" type="pres">
      <dgm:prSet presAssocID="{82AE74FE-921D-4318-8042-2751ADE09A5E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5009CF-3B64-4D53-A2CC-AF61C398359C}" type="pres">
      <dgm:prSet presAssocID="{82AE74FE-921D-4318-8042-2751ADE09A5E}" presName="descendantText" presStyleLbl="alignAccFollowNode1" presStyleIdx="2" presStyleCnt="3" custScaleY="1244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1C6D31-5F90-44D4-B332-26087F8E85BB}" type="presOf" srcId="{9DAA0D29-6FB7-478E-9254-278C576F2EBD}" destId="{EAEB5955-C1E3-44EC-847B-72957A8214B1}" srcOrd="0" destOrd="0" presId="urn:microsoft.com/office/officeart/2005/8/layout/vList5"/>
    <dgm:cxn modelId="{7F45BBAB-0D2F-4548-8FCB-CB68B6000A06}" type="presOf" srcId="{DE104521-075E-410B-B660-48D16A70078A}" destId="{F85009CF-3B64-4D53-A2CC-AF61C398359C}" srcOrd="0" destOrd="4" presId="urn:microsoft.com/office/officeart/2005/8/layout/vList5"/>
    <dgm:cxn modelId="{EF4BED9D-A9F2-4570-B323-7E31D55C0ADE}" srcId="{82AE74FE-921D-4318-8042-2751ADE09A5E}" destId="{DE104521-075E-410B-B660-48D16A70078A}" srcOrd="4" destOrd="0" parTransId="{1AFC7EC6-C85D-4908-9E5F-269F9A283631}" sibTransId="{2A004F95-FDDA-4BA1-8FC0-9BAE4A8C1F0D}"/>
    <dgm:cxn modelId="{5A9DAF12-9893-4E42-B613-CF4C4200CB78}" srcId="{82AE74FE-921D-4318-8042-2751ADE09A5E}" destId="{6453A8C3-0601-4E05-8F52-DE11CE593EF5}" srcOrd="0" destOrd="0" parTransId="{95A9B6FC-D9CD-4681-A820-931094CF780F}" sibTransId="{16711BE3-0869-48FD-A8A3-E05C7122E288}"/>
    <dgm:cxn modelId="{37449FEE-9D18-4D00-BFD1-51F596BADC99}" type="presOf" srcId="{D0F1F014-6EBD-471C-832C-A174C59D3ECD}" destId="{390C82D0-A30D-43E1-88BC-8F015B9A8BA6}" srcOrd="0" destOrd="0" presId="urn:microsoft.com/office/officeart/2005/8/layout/vList5"/>
    <dgm:cxn modelId="{9A7721BF-A2FD-44B0-B693-31F8E8235EF9}" srcId="{82AE74FE-921D-4318-8042-2751ADE09A5E}" destId="{C4005A78-51E1-4FCC-86FD-DDF0EF6F4829}" srcOrd="3" destOrd="0" parTransId="{4074E45A-FEFF-4D28-A7AF-6DAFA26320C9}" sibTransId="{166EA6AE-5B5E-42C6-9575-54F67118AAD1}"/>
    <dgm:cxn modelId="{FFD94881-759E-4D0B-A921-1C587C1A45AF}" type="presOf" srcId="{AD99716E-928E-48F1-9911-BE6EFF278247}" destId="{628E7A9A-DC72-4D56-A698-94FA36C7DBE0}" srcOrd="0" destOrd="1" presId="urn:microsoft.com/office/officeart/2005/8/layout/vList5"/>
    <dgm:cxn modelId="{F1ADF645-EADE-4ED1-B18A-461F9192EC0A}" type="presOf" srcId="{6453A8C3-0601-4E05-8F52-DE11CE593EF5}" destId="{F85009CF-3B64-4D53-A2CC-AF61C398359C}" srcOrd="0" destOrd="0" presId="urn:microsoft.com/office/officeart/2005/8/layout/vList5"/>
    <dgm:cxn modelId="{0382FEF5-E5F4-45B1-9B69-BBC8445BBC36}" type="presOf" srcId="{C4005A78-51E1-4FCC-86FD-DDF0EF6F4829}" destId="{F85009CF-3B64-4D53-A2CC-AF61C398359C}" srcOrd="0" destOrd="3" presId="urn:microsoft.com/office/officeart/2005/8/layout/vList5"/>
    <dgm:cxn modelId="{B9610EEB-E784-4D60-B0D9-99D80BF0326B}" type="presOf" srcId="{2148DA03-B526-4429-9ADA-F82FBA80C122}" destId="{F85009CF-3B64-4D53-A2CC-AF61C398359C}" srcOrd="0" destOrd="2" presId="urn:microsoft.com/office/officeart/2005/8/layout/vList5"/>
    <dgm:cxn modelId="{BA4D9C5D-FD3C-48A3-A481-18B18B35E23E}" type="presOf" srcId="{010FBE13-A796-4442-B7E1-63BAFBA6BB6C}" destId="{37B0356C-8BDA-4A33-9740-421951881521}" srcOrd="0" destOrd="0" presId="urn:microsoft.com/office/officeart/2005/8/layout/vList5"/>
    <dgm:cxn modelId="{96C0B4D5-1B8B-427E-87FA-974F019F5907}" type="presOf" srcId="{16F30661-14DA-4172-BD26-82EA63A264C1}" destId="{D8A2B07B-A4A6-4E45-802B-B9EB01E23C6D}" srcOrd="0" destOrd="0" presId="urn:microsoft.com/office/officeart/2005/8/layout/vList5"/>
    <dgm:cxn modelId="{88AF194B-DE2D-4610-BDD1-7962C78C5570}" srcId="{82AE74FE-921D-4318-8042-2751ADE09A5E}" destId="{2148DA03-B526-4429-9ADA-F82FBA80C122}" srcOrd="2" destOrd="0" parTransId="{9E6E37D0-A122-4A33-ACB2-9E72C4E22F9C}" sibTransId="{C2348587-B230-42FE-AB3C-6BBE6CAD8EF9}"/>
    <dgm:cxn modelId="{F02BBAA7-EC44-46AD-82BA-32D2BE5F1A66}" type="presOf" srcId="{BAC833D7-4714-45FA-BDB4-B0811BA43E11}" destId="{F85009CF-3B64-4D53-A2CC-AF61C398359C}" srcOrd="0" destOrd="1" presId="urn:microsoft.com/office/officeart/2005/8/layout/vList5"/>
    <dgm:cxn modelId="{80B346D9-7EAD-4B2A-B16B-A2D85FB4DA21}" srcId="{16F30661-14DA-4172-BD26-82EA63A264C1}" destId="{4D1D4DB5-3E70-48ED-A25D-87B763782365}" srcOrd="1" destOrd="0" parTransId="{4F400F25-813F-4AEF-8F69-FEF6F6868687}" sibTransId="{07852518-553A-4995-87DB-3BCF6BD367EE}"/>
    <dgm:cxn modelId="{C2AA511E-221F-4947-A5DC-2FA3626DA199}" srcId="{82AE74FE-921D-4318-8042-2751ADE09A5E}" destId="{BAC833D7-4714-45FA-BDB4-B0811BA43E11}" srcOrd="1" destOrd="0" parTransId="{42221FF8-1378-4A67-8DE0-BAE12DED86CE}" sibTransId="{206977B0-272C-48E5-AADF-0EFC15EE33E4}"/>
    <dgm:cxn modelId="{1CEB5A35-FFF3-43D7-B251-4283BFD31A58}" type="presOf" srcId="{82AE74FE-921D-4318-8042-2751ADE09A5E}" destId="{0179A26B-69B1-4801-BEA3-1055AFE1A475}" srcOrd="0" destOrd="0" presId="urn:microsoft.com/office/officeart/2005/8/layout/vList5"/>
    <dgm:cxn modelId="{82FC0FB2-B160-4FC7-ACFA-F0E4ADFE2368}" type="presOf" srcId="{4D1D4DB5-3E70-48ED-A25D-87B763782365}" destId="{37B0356C-8BDA-4A33-9740-421951881521}" srcOrd="0" destOrd="1" presId="urn:microsoft.com/office/officeart/2005/8/layout/vList5"/>
    <dgm:cxn modelId="{68825782-7A34-455E-8169-51EE4BC1FED0}" srcId="{D0F1F014-6EBD-471C-832C-A174C59D3ECD}" destId="{52FFFE95-89FA-4725-AAD5-F349D371A051}" srcOrd="0" destOrd="0" parTransId="{9AC3703A-F515-4FE7-86EA-41D0D96AFE57}" sibTransId="{24AA6A42-6063-4703-96FC-4383AD0B871B}"/>
    <dgm:cxn modelId="{E6144A32-8113-4E36-876F-17FD8DC668D5}" srcId="{9DAA0D29-6FB7-478E-9254-278C576F2EBD}" destId="{D0F1F014-6EBD-471C-832C-A174C59D3ECD}" srcOrd="1" destOrd="0" parTransId="{1AB98615-D7BE-4BB3-AD82-C22B9B4A0F9D}" sibTransId="{FDBE08D0-1270-42EA-A754-E5B72D784CB0}"/>
    <dgm:cxn modelId="{1C81394A-5FEF-4AF1-9BD0-93DD9F15C307}" srcId="{9DAA0D29-6FB7-478E-9254-278C576F2EBD}" destId="{16F30661-14DA-4172-BD26-82EA63A264C1}" srcOrd="0" destOrd="0" parTransId="{EB269BC7-548A-4438-923A-137881C91C9C}" sibTransId="{B320AA2D-7AAD-45DA-A59A-DECFAE37E121}"/>
    <dgm:cxn modelId="{F256FE1F-B8AA-4E92-BD8E-115D82847CED}" srcId="{D0F1F014-6EBD-471C-832C-A174C59D3ECD}" destId="{AD99716E-928E-48F1-9911-BE6EFF278247}" srcOrd="1" destOrd="0" parTransId="{1CF61B5E-62DC-4B5A-9BAE-FE360487489A}" sibTransId="{CC870853-467C-4620-9DCF-9B63B17CA216}"/>
    <dgm:cxn modelId="{1E0E6A30-CDCB-42D7-9439-FA33385C6643}" type="presOf" srcId="{52FFFE95-89FA-4725-AAD5-F349D371A051}" destId="{628E7A9A-DC72-4D56-A698-94FA36C7DBE0}" srcOrd="0" destOrd="0" presId="urn:microsoft.com/office/officeart/2005/8/layout/vList5"/>
    <dgm:cxn modelId="{F8608D74-0C59-484C-897E-7FEEB285F0BC}" srcId="{9DAA0D29-6FB7-478E-9254-278C576F2EBD}" destId="{82AE74FE-921D-4318-8042-2751ADE09A5E}" srcOrd="2" destOrd="0" parTransId="{DBFECBF6-22AF-48FE-9141-8503718E4B44}" sibTransId="{0E3076BA-9F0B-469A-89F2-087A4EE98AD0}"/>
    <dgm:cxn modelId="{ACDE39FF-9FB5-4681-ACE5-42730DEB7429}" srcId="{16F30661-14DA-4172-BD26-82EA63A264C1}" destId="{010FBE13-A796-4442-B7E1-63BAFBA6BB6C}" srcOrd="0" destOrd="0" parTransId="{1CE9EDB2-0E05-4EF5-AB67-75B5444AE9DA}" sibTransId="{7A82C557-FCB9-4639-8153-903044D97CB9}"/>
    <dgm:cxn modelId="{734D85A8-C1C0-48A8-A153-B8ADB48D8792}" type="presParOf" srcId="{EAEB5955-C1E3-44EC-847B-72957A8214B1}" destId="{F3857D10-D48F-4E3B-9196-87B56A968F0B}" srcOrd="0" destOrd="0" presId="urn:microsoft.com/office/officeart/2005/8/layout/vList5"/>
    <dgm:cxn modelId="{EC785FEE-AFA3-4F93-8B69-B438DA9267ED}" type="presParOf" srcId="{F3857D10-D48F-4E3B-9196-87B56A968F0B}" destId="{D8A2B07B-A4A6-4E45-802B-B9EB01E23C6D}" srcOrd="0" destOrd="0" presId="urn:microsoft.com/office/officeart/2005/8/layout/vList5"/>
    <dgm:cxn modelId="{A1090E58-FA23-48B3-9AD0-A142560E0EAF}" type="presParOf" srcId="{F3857D10-D48F-4E3B-9196-87B56A968F0B}" destId="{37B0356C-8BDA-4A33-9740-421951881521}" srcOrd="1" destOrd="0" presId="urn:microsoft.com/office/officeart/2005/8/layout/vList5"/>
    <dgm:cxn modelId="{F9BCC5B1-6BE5-4CFD-941E-925B18E65990}" type="presParOf" srcId="{EAEB5955-C1E3-44EC-847B-72957A8214B1}" destId="{3FECBE8C-C128-47AA-9A92-CF99805CF345}" srcOrd="1" destOrd="0" presId="urn:microsoft.com/office/officeart/2005/8/layout/vList5"/>
    <dgm:cxn modelId="{E2CE042A-17D6-4180-A74E-FDB2F8122243}" type="presParOf" srcId="{EAEB5955-C1E3-44EC-847B-72957A8214B1}" destId="{B21DC187-93BB-4278-BCE7-7984D95DCBE4}" srcOrd="2" destOrd="0" presId="urn:microsoft.com/office/officeart/2005/8/layout/vList5"/>
    <dgm:cxn modelId="{7C381EDC-2DB1-42B3-B0E1-04856CECEF1B}" type="presParOf" srcId="{B21DC187-93BB-4278-BCE7-7984D95DCBE4}" destId="{390C82D0-A30D-43E1-88BC-8F015B9A8BA6}" srcOrd="0" destOrd="0" presId="urn:microsoft.com/office/officeart/2005/8/layout/vList5"/>
    <dgm:cxn modelId="{E0617E0A-987B-4258-B3CF-073153B1F4E9}" type="presParOf" srcId="{B21DC187-93BB-4278-BCE7-7984D95DCBE4}" destId="{628E7A9A-DC72-4D56-A698-94FA36C7DBE0}" srcOrd="1" destOrd="0" presId="urn:microsoft.com/office/officeart/2005/8/layout/vList5"/>
    <dgm:cxn modelId="{D0C126F4-BBC3-4833-82CF-F58F12B2EC9D}" type="presParOf" srcId="{EAEB5955-C1E3-44EC-847B-72957A8214B1}" destId="{E2229B06-F5FE-4A0D-9D29-B3087A5FBCCC}" srcOrd="3" destOrd="0" presId="urn:microsoft.com/office/officeart/2005/8/layout/vList5"/>
    <dgm:cxn modelId="{20305E57-ABE1-4E2B-ADBF-4EDAB27137B1}" type="presParOf" srcId="{EAEB5955-C1E3-44EC-847B-72957A8214B1}" destId="{49F8E66D-4E78-4005-8147-9C704774282F}" srcOrd="4" destOrd="0" presId="urn:microsoft.com/office/officeart/2005/8/layout/vList5"/>
    <dgm:cxn modelId="{713AF923-8ACC-462C-82F5-6AE83821A52D}" type="presParOf" srcId="{49F8E66D-4E78-4005-8147-9C704774282F}" destId="{0179A26B-69B1-4801-BEA3-1055AFE1A475}" srcOrd="0" destOrd="0" presId="urn:microsoft.com/office/officeart/2005/8/layout/vList5"/>
    <dgm:cxn modelId="{183F5F68-3E12-4E1E-B8BA-0D5465C2E904}" type="presParOf" srcId="{49F8E66D-4E78-4005-8147-9C704774282F}" destId="{F85009CF-3B64-4D53-A2CC-AF61C398359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8E3035-24E6-40F9-8820-33E49CB7B2E9}" type="doc">
      <dgm:prSet loTypeId="urn:microsoft.com/office/officeart/2005/8/layout/cycle5" loCatId="cycle" qsTypeId="urn:microsoft.com/office/officeart/2005/8/quickstyle/3d2" qsCatId="3D" csTypeId="urn:microsoft.com/office/officeart/2005/8/colors/colorful4" csCatId="colorful" phldr="1"/>
      <dgm:spPr/>
    </dgm:pt>
    <dgm:pt modelId="{A680905F-4B86-43E1-8D28-DA992AAFB99D}">
      <dgm:prSet phldrT="[Текст]"/>
      <dgm:spPr/>
      <dgm:t>
        <a:bodyPr/>
        <a:lstStyle/>
        <a:p>
          <a:r>
            <a:rPr lang="ru-RU"/>
            <a:t>Творческая группа </a:t>
          </a:r>
          <a:endParaRPr lang="ru-RU" dirty="0"/>
        </a:p>
      </dgm:t>
    </dgm:pt>
    <dgm:pt modelId="{A3FB3D3C-BF06-4DF5-83CE-16CA0C13A5B0}" type="parTrans" cxnId="{4FD2DEF0-2063-4F40-BD90-7C18FE38797C}">
      <dgm:prSet/>
      <dgm:spPr/>
      <dgm:t>
        <a:bodyPr/>
        <a:lstStyle/>
        <a:p>
          <a:endParaRPr lang="ru-RU"/>
        </a:p>
      </dgm:t>
    </dgm:pt>
    <dgm:pt modelId="{CFFAEB61-F41A-42DC-A524-A0D80E6E078D}" type="sibTrans" cxnId="{4FD2DEF0-2063-4F40-BD90-7C18FE38797C}">
      <dgm:prSet/>
      <dgm:spPr/>
      <dgm:t>
        <a:bodyPr/>
        <a:lstStyle/>
        <a:p>
          <a:endParaRPr lang="ru-RU"/>
        </a:p>
      </dgm:t>
    </dgm:pt>
    <dgm:pt modelId="{FAE5208F-B021-4AD4-82C4-EAE6FA2480A5}">
      <dgm:prSet phldrT="[Текст]"/>
      <dgm:spPr/>
      <dgm:t>
        <a:bodyPr/>
        <a:lstStyle/>
        <a:p>
          <a:r>
            <a:rPr lang="ru-RU"/>
            <a:t>План работы </a:t>
          </a:r>
          <a:endParaRPr lang="ru-RU" dirty="0"/>
        </a:p>
      </dgm:t>
    </dgm:pt>
    <dgm:pt modelId="{3BAEB44A-99E2-454B-8251-66828DC77E1E}" type="parTrans" cxnId="{BEA4824E-5318-4056-ABEB-0195DEE57880}">
      <dgm:prSet/>
      <dgm:spPr/>
      <dgm:t>
        <a:bodyPr/>
        <a:lstStyle/>
        <a:p>
          <a:endParaRPr lang="ru-RU"/>
        </a:p>
      </dgm:t>
    </dgm:pt>
    <dgm:pt modelId="{5809AA54-125D-4094-A239-153FE0FD1322}" type="sibTrans" cxnId="{BEA4824E-5318-4056-ABEB-0195DEE57880}">
      <dgm:prSet/>
      <dgm:spPr/>
      <dgm:t>
        <a:bodyPr/>
        <a:lstStyle/>
        <a:p>
          <a:endParaRPr lang="ru-RU"/>
        </a:p>
      </dgm:t>
    </dgm:pt>
    <dgm:pt modelId="{50D658E7-8E1A-4D48-B9D7-EEE4671D2B1C}">
      <dgm:prSet phldrT="[Текст]"/>
      <dgm:spPr/>
      <dgm:t>
        <a:bodyPr/>
        <a:lstStyle/>
        <a:p>
          <a:r>
            <a:rPr lang="ru-RU"/>
            <a:t>Рубрики журнала </a:t>
          </a:r>
          <a:endParaRPr lang="ru-RU" dirty="0"/>
        </a:p>
      </dgm:t>
    </dgm:pt>
    <dgm:pt modelId="{B416FAF5-4E39-4909-8BE4-9E97B2A2F85C}" type="parTrans" cxnId="{76247756-43C1-42F1-95C2-AB59EF751B25}">
      <dgm:prSet/>
      <dgm:spPr/>
      <dgm:t>
        <a:bodyPr/>
        <a:lstStyle/>
        <a:p>
          <a:endParaRPr lang="ru-RU"/>
        </a:p>
      </dgm:t>
    </dgm:pt>
    <dgm:pt modelId="{B290FE90-A08F-4D5B-A080-21AEC883BB4C}" type="sibTrans" cxnId="{76247756-43C1-42F1-95C2-AB59EF751B25}">
      <dgm:prSet/>
      <dgm:spPr/>
      <dgm:t>
        <a:bodyPr/>
        <a:lstStyle/>
        <a:p>
          <a:endParaRPr lang="ru-RU"/>
        </a:p>
      </dgm:t>
    </dgm:pt>
    <dgm:pt modelId="{1C75B9A7-91F0-4BA7-A9E7-3A1BE795D552}">
      <dgm:prSet phldrT="[Текст]"/>
      <dgm:spPr/>
      <dgm:t>
        <a:bodyPr/>
        <a:lstStyle/>
        <a:p>
          <a:r>
            <a:rPr lang="ru-RU"/>
            <a:t>Сбор информации </a:t>
          </a:r>
          <a:endParaRPr lang="ru-RU" dirty="0"/>
        </a:p>
      </dgm:t>
    </dgm:pt>
    <dgm:pt modelId="{D4F51619-DD69-4F0D-9824-A5014324F5C5}" type="parTrans" cxnId="{0BCCDCC9-5D8A-4530-8C91-B0189355B908}">
      <dgm:prSet/>
      <dgm:spPr/>
      <dgm:t>
        <a:bodyPr/>
        <a:lstStyle/>
        <a:p>
          <a:endParaRPr lang="ru-RU"/>
        </a:p>
      </dgm:t>
    </dgm:pt>
    <dgm:pt modelId="{54E93498-F5C1-40E9-8E47-FB3E12F9E0B9}" type="sibTrans" cxnId="{0BCCDCC9-5D8A-4530-8C91-B0189355B908}">
      <dgm:prSet/>
      <dgm:spPr/>
      <dgm:t>
        <a:bodyPr/>
        <a:lstStyle/>
        <a:p>
          <a:endParaRPr lang="ru-RU"/>
        </a:p>
      </dgm:t>
    </dgm:pt>
    <dgm:pt modelId="{EF6E38A3-A48D-4E10-BF2C-FB9315B796C6}">
      <dgm:prSet phldrT="[Текст]"/>
      <dgm:spPr/>
      <dgm:t>
        <a:bodyPr/>
        <a:lstStyle/>
        <a:p>
          <a:r>
            <a:rPr lang="ru-RU" dirty="0"/>
            <a:t>Верстка журнала </a:t>
          </a:r>
        </a:p>
      </dgm:t>
    </dgm:pt>
    <dgm:pt modelId="{D831CA25-74BF-4D7C-A7DC-41141EB9F4DF}" type="parTrans" cxnId="{88BF7CC8-0DA5-4D39-927C-222C51F3F1B3}">
      <dgm:prSet/>
      <dgm:spPr/>
      <dgm:t>
        <a:bodyPr/>
        <a:lstStyle/>
        <a:p>
          <a:endParaRPr lang="ru-RU"/>
        </a:p>
      </dgm:t>
    </dgm:pt>
    <dgm:pt modelId="{8867A0B1-621D-455E-BA97-833BF3CADAA3}" type="sibTrans" cxnId="{88BF7CC8-0DA5-4D39-927C-222C51F3F1B3}">
      <dgm:prSet/>
      <dgm:spPr/>
      <dgm:t>
        <a:bodyPr/>
        <a:lstStyle/>
        <a:p>
          <a:endParaRPr lang="ru-RU"/>
        </a:p>
      </dgm:t>
    </dgm:pt>
    <dgm:pt modelId="{D7C1C919-C7E1-47B3-BA71-55A385AC976A}" type="pres">
      <dgm:prSet presAssocID="{808E3035-24E6-40F9-8820-33E49CB7B2E9}" presName="cycle" presStyleCnt="0">
        <dgm:presLayoutVars>
          <dgm:dir/>
          <dgm:resizeHandles val="exact"/>
        </dgm:presLayoutVars>
      </dgm:prSet>
      <dgm:spPr/>
    </dgm:pt>
    <dgm:pt modelId="{F25209B8-7F1F-49F6-8780-180569834E84}" type="pres">
      <dgm:prSet presAssocID="{A680905F-4B86-43E1-8D28-DA992AAFB99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DD856A-CD28-4B7C-8A36-2899B910DD97}" type="pres">
      <dgm:prSet presAssocID="{A680905F-4B86-43E1-8D28-DA992AAFB99D}" presName="spNode" presStyleCnt="0"/>
      <dgm:spPr/>
    </dgm:pt>
    <dgm:pt modelId="{146D349D-89CB-4AD3-BD73-D9299077CFC4}" type="pres">
      <dgm:prSet presAssocID="{CFFAEB61-F41A-42DC-A524-A0D80E6E078D}" presName="sibTrans" presStyleLbl="sibTrans1D1" presStyleIdx="0" presStyleCnt="5"/>
      <dgm:spPr/>
      <dgm:t>
        <a:bodyPr/>
        <a:lstStyle/>
        <a:p>
          <a:endParaRPr lang="ru-RU"/>
        </a:p>
      </dgm:t>
    </dgm:pt>
    <dgm:pt modelId="{FE9D0C31-FE42-4CC1-A10A-8613DB515E71}" type="pres">
      <dgm:prSet presAssocID="{FAE5208F-B021-4AD4-82C4-EAE6FA2480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7DB4F8-D00D-4B19-83C6-5DBB91519BB9}" type="pres">
      <dgm:prSet presAssocID="{FAE5208F-B021-4AD4-82C4-EAE6FA2480A5}" presName="spNode" presStyleCnt="0"/>
      <dgm:spPr/>
    </dgm:pt>
    <dgm:pt modelId="{A38ACA0B-4D15-4A9E-BC38-FDCF3CE29046}" type="pres">
      <dgm:prSet presAssocID="{5809AA54-125D-4094-A239-153FE0FD1322}" presName="sibTrans" presStyleLbl="sibTrans1D1" presStyleIdx="1" presStyleCnt="5"/>
      <dgm:spPr/>
      <dgm:t>
        <a:bodyPr/>
        <a:lstStyle/>
        <a:p>
          <a:endParaRPr lang="ru-RU"/>
        </a:p>
      </dgm:t>
    </dgm:pt>
    <dgm:pt modelId="{7EF42802-9BC9-4BD2-9268-4AF71E2347C6}" type="pres">
      <dgm:prSet presAssocID="{50D658E7-8E1A-4D48-B9D7-EEE4671D2B1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6305C4-40DC-4241-986D-3C03A5A1950F}" type="pres">
      <dgm:prSet presAssocID="{50D658E7-8E1A-4D48-B9D7-EEE4671D2B1C}" presName="spNode" presStyleCnt="0"/>
      <dgm:spPr/>
    </dgm:pt>
    <dgm:pt modelId="{6DA16BE6-5D3B-4A9F-95A1-0D4F259DDD9C}" type="pres">
      <dgm:prSet presAssocID="{B290FE90-A08F-4D5B-A080-21AEC883BB4C}" presName="sibTrans" presStyleLbl="sibTrans1D1" presStyleIdx="2" presStyleCnt="5"/>
      <dgm:spPr/>
      <dgm:t>
        <a:bodyPr/>
        <a:lstStyle/>
        <a:p>
          <a:endParaRPr lang="ru-RU"/>
        </a:p>
      </dgm:t>
    </dgm:pt>
    <dgm:pt modelId="{5830FF13-F69B-4299-A4E9-E5EEA05B7F50}" type="pres">
      <dgm:prSet presAssocID="{1C75B9A7-91F0-4BA7-A9E7-3A1BE795D55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F8A99B-B889-47D2-92F4-AC6605B741DD}" type="pres">
      <dgm:prSet presAssocID="{1C75B9A7-91F0-4BA7-A9E7-3A1BE795D552}" presName="spNode" presStyleCnt="0"/>
      <dgm:spPr/>
    </dgm:pt>
    <dgm:pt modelId="{3ED4E855-0A18-4F50-AD3D-7F351DE9637C}" type="pres">
      <dgm:prSet presAssocID="{54E93498-F5C1-40E9-8E47-FB3E12F9E0B9}" presName="sibTrans" presStyleLbl="sibTrans1D1" presStyleIdx="3" presStyleCnt="5"/>
      <dgm:spPr/>
      <dgm:t>
        <a:bodyPr/>
        <a:lstStyle/>
        <a:p>
          <a:endParaRPr lang="ru-RU"/>
        </a:p>
      </dgm:t>
    </dgm:pt>
    <dgm:pt modelId="{330FEAB9-3BE3-4281-95DE-37AA4D5E12C6}" type="pres">
      <dgm:prSet presAssocID="{EF6E38A3-A48D-4E10-BF2C-FB9315B796C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9DB92-CCDA-4796-8BAE-EC3FBC72A7D7}" type="pres">
      <dgm:prSet presAssocID="{EF6E38A3-A48D-4E10-BF2C-FB9315B796C6}" presName="spNode" presStyleCnt="0"/>
      <dgm:spPr/>
    </dgm:pt>
    <dgm:pt modelId="{0EB5FC4C-FD9C-4941-B8AC-393B0EFC849C}" type="pres">
      <dgm:prSet presAssocID="{8867A0B1-621D-455E-BA97-833BF3CADAA3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2B3AD294-9E73-4155-A600-E3F8A8C5F119}" type="presOf" srcId="{50D658E7-8E1A-4D48-B9D7-EEE4671D2B1C}" destId="{7EF42802-9BC9-4BD2-9268-4AF71E2347C6}" srcOrd="0" destOrd="0" presId="urn:microsoft.com/office/officeart/2005/8/layout/cycle5"/>
    <dgm:cxn modelId="{4FD2DEF0-2063-4F40-BD90-7C18FE38797C}" srcId="{808E3035-24E6-40F9-8820-33E49CB7B2E9}" destId="{A680905F-4B86-43E1-8D28-DA992AAFB99D}" srcOrd="0" destOrd="0" parTransId="{A3FB3D3C-BF06-4DF5-83CE-16CA0C13A5B0}" sibTransId="{CFFAEB61-F41A-42DC-A524-A0D80E6E078D}"/>
    <dgm:cxn modelId="{88BF7CC8-0DA5-4D39-927C-222C51F3F1B3}" srcId="{808E3035-24E6-40F9-8820-33E49CB7B2E9}" destId="{EF6E38A3-A48D-4E10-BF2C-FB9315B796C6}" srcOrd="4" destOrd="0" parTransId="{D831CA25-74BF-4D7C-A7DC-41141EB9F4DF}" sibTransId="{8867A0B1-621D-455E-BA97-833BF3CADAA3}"/>
    <dgm:cxn modelId="{0BCCDCC9-5D8A-4530-8C91-B0189355B908}" srcId="{808E3035-24E6-40F9-8820-33E49CB7B2E9}" destId="{1C75B9A7-91F0-4BA7-A9E7-3A1BE795D552}" srcOrd="3" destOrd="0" parTransId="{D4F51619-DD69-4F0D-9824-A5014324F5C5}" sibTransId="{54E93498-F5C1-40E9-8E47-FB3E12F9E0B9}"/>
    <dgm:cxn modelId="{6B4B1464-EAFC-4076-99CF-32C5A4E42997}" type="presOf" srcId="{EF6E38A3-A48D-4E10-BF2C-FB9315B796C6}" destId="{330FEAB9-3BE3-4281-95DE-37AA4D5E12C6}" srcOrd="0" destOrd="0" presId="urn:microsoft.com/office/officeart/2005/8/layout/cycle5"/>
    <dgm:cxn modelId="{BEA4824E-5318-4056-ABEB-0195DEE57880}" srcId="{808E3035-24E6-40F9-8820-33E49CB7B2E9}" destId="{FAE5208F-B021-4AD4-82C4-EAE6FA2480A5}" srcOrd="1" destOrd="0" parTransId="{3BAEB44A-99E2-454B-8251-66828DC77E1E}" sibTransId="{5809AA54-125D-4094-A239-153FE0FD1322}"/>
    <dgm:cxn modelId="{A3A98039-804F-43A3-8A37-1C2935B4A2DD}" type="presOf" srcId="{54E93498-F5C1-40E9-8E47-FB3E12F9E0B9}" destId="{3ED4E855-0A18-4F50-AD3D-7F351DE9637C}" srcOrd="0" destOrd="0" presId="urn:microsoft.com/office/officeart/2005/8/layout/cycle5"/>
    <dgm:cxn modelId="{5E3EB0F5-3F55-4FE2-B5ED-44AAB76E923A}" type="presOf" srcId="{CFFAEB61-F41A-42DC-A524-A0D80E6E078D}" destId="{146D349D-89CB-4AD3-BD73-D9299077CFC4}" srcOrd="0" destOrd="0" presId="urn:microsoft.com/office/officeart/2005/8/layout/cycle5"/>
    <dgm:cxn modelId="{F2252A66-2D40-49A4-96E2-2B190F0689F1}" type="presOf" srcId="{FAE5208F-B021-4AD4-82C4-EAE6FA2480A5}" destId="{FE9D0C31-FE42-4CC1-A10A-8613DB515E71}" srcOrd="0" destOrd="0" presId="urn:microsoft.com/office/officeart/2005/8/layout/cycle5"/>
    <dgm:cxn modelId="{76247756-43C1-42F1-95C2-AB59EF751B25}" srcId="{808E3035-24E6-40F9-8820-33E49CB7B2E9}" destId="{50D658E7-8E1A-4D48-B9D7-EEE4671D2B1C}" srcOrd="2" destOrd="0" parTransId="{B416FAF5-4E39-4909-8BE4-9E97B2A2F85C}" sibTransId="{B290FE90-A08F-4D5B-A080-21AEC883BB4C}"/>
    <dgm:cxn modelId="{CA36EA0D-7322-451E-990A-A1FF25D0AC2D}" type="presOf" srcId="{1C75B9A7-91F0-4BA7-A9E7-3A1BE795D552}" destId="{5830FF13-F69B-4299-A4E9-E5EEA05B7F50}" srcOrd="0" destOrd="0" presId="urn:microsoft.com/office/officeart/2005/8/layout/cycle5"/>
    <dgm:cxn modelId="{7118CE0B-F9F7-477F-92B1-21129A8BC237}" type="presOf" srcId="{8867A0B1-621D-455E-BA97-833BF3CADAA3}" destId="{0EB5FC4C-FD9C-4941-B8AC-393B0EFC849C}" srcOrd="0" destOrd="0" presId="urn:microsoft.com/office/officeart/2005/8/layout/cycle5"/>
    <dgm:cxn modelId="{EFB304AA-7C56-4711-8965-627A773EEAC5}" type="presOf" srcId="{808E3035-24E6-40F9-8820-33E49CB7B2E9}" destId="{D7C1C919-C7E1-47B3-BA71-55A385AC976A}" srcOrd="0" destOrd="0" presId="urn:microsoft.com/office/officeart/2005/8/layout/cycle5"/>
    <dgm:cxn modelId="{A3038A68-7146-43D8-B37E-E6D24980EDA1}" type="presOf" srcId="{A680905F-4B86-43E1-8D28-DA992AAFB99D}" destId="{F25209B8-7F1F-49F6-8780-180569834E84}" srcOrd="0" destOrd="0" presId="urn:microsoft.com/office/officeart/2005/8/layout/cycle5"/>
    <dgm:cxn modelId="{4A796303-089D-4A2E-B0D2-2E9423483879}" type="presOf" srcId="{5809AA54-125D-4094-A239-153FE0FD1322}" destId="{A38ACA0B-4D15-4A9E-BC38-FDCF3CE29046}" srcOrd="0" destOrd="0" presId="urn:microsoft.com/office/officeart/2005/8/layout/cycle5"/>
    <dgm:cxn modelId="{CD2F2035-8B60-4D36-9C68-391680D5CA61}" type="presOf" srcId="{B290FE90-A08F-4D5B-A080-21AEC883BB4C}" destId="{6DA16BE6-5D3B-4A9F-95A1-0D4F259DDD9C}" srcOrd="0" destOrd="0" presId="urn:microsoft.com/office/officeart/2005/8/layout/cycle5"/>
    <dgm:cxn modelId="{5B744920-941E-4AC4-8E22-1876EBDC56DB}" type="presParOf" srcId="{D7C1C919-C7E1-47B3-BA71-55A385AC976A}" destId="{F25209B8-7F1F-49F6-8780-180569834E84}" srcOrd="0" destOrd="0" presId="urn:microsoft.com/office/officeart/2005/8/layout/cycle5"/>
    <dgm:cxn modelId="{1ECA40D7-85D6-458E-B325-69D74E27934A}" type="presParOf" srcId="{D7C1C919-C7E1-47B3-BA71-55A385AC976A}" destId="{A0DD856A-CD28-4B7C-8A36-2899B910DD97}" srcOrd="1" destOrd="0" presId="urn:microsoft.com/office/officeart/2005/8/layout/cycle5"/>
    <dgm:cxn modelId="{F6CD6030-7E30-45D9-8952-515621FE92AE}" type="presParOf" srcId="{D7C1C919-C7E1-47B3-BA71-55A385AC976A}" destId="{146D349D-89CB-4AD3-BD73-D9299077CFC4}" srcOrd="2" destOrd="0" presId="urn:microsoft.com/office/officeart/2005/8/layout/cycle5"/>
    <dgm:cxn modelId="{956D3A02-90A7-4F67-B2F5-6BB74561D84F}" type="presParOf" srcId="{D7C1C919-C7E1-47B3-BA71-55A385AC976A}" destId="{FE9D0C31-FE42-4CC1-A10A-8613DB515E71}" srcOrd="3" destOrd="0" presId="urn:microsoft.com/office/officeart/2005/8/layout/cycle5"/>
    <dgm:cxn modelId="{604C2CBF-60BD-4F99-9A41-3D48DA5A3EBA}" type="presParOf" srcId="{D7C1C919-C7E1-47B3-BA71-55A385AC976A}" destId="{347DB4F8-D00D-4B19-83C6-5DBB91519BB9}" srcOrd="4" destOrd="0" presId="urn:microsoft.com/office/officeart/2005/8/layout/cycle5"/>
    <dgm:cxn modelId="{D54E2FF6-949F-45C9-B9E5-748EF95B4E58}" type="presParOf" srcId="{D7C1C919-C7E1-47B3-BA71-55A385AC976A}" destId="{A38ACA0B-4D15-4A9E-BC38-FDCF3CE29046}" srcOrd="5" destOrd="0" presId="urn:microsoft.com/office/officeart/2005/8/layout/cycle5"/>
    <dgm:cxn modelId="{9CE7EF7D-5AB6-4178-968D-F88357D89AF9}" type="presParOf" srcId="{D7C1C919-C7E1-47B3-BA71-55A385AC976A}" destId="{7EF42802-9BC9-4BD2-9268-4AF71E2347C6}" srcOrd="6" destOrd="0" presId="urn:microsoft.com/office/officeart/2005/8/layout/cycle5"/>
    <dgm:cxn modelId="{885CFD6F-07D2-4140-8614-CC800AF36D6A}" type="presParOf" srcId="{D7C1C919-C7E1-47B3-BA71-55A385AC976A}" destId="{3F6305C4-40DC-4241-986D-3C03A5A1950F}" srcOrd="7" destOrd="0" presId="urn:microsoft.com/office/officeart/2005/8/layout/cycle5"/>
    <dgm:cxn modelId="{CF531A97-5A14-4B76-B8F9-826878C07AF2}" type="presParOf" srcId="{D7C1C919-C7E1-47B3-BA71-55A385AC976A}" destId="{6DA16BE6-5D3B-4A9F-95A1-0D4F259DDD9C}" srcOrd="8" destOrd="0" presId="urn:microsoft.com/office/officeart/2005/8/layout/cycle5"/>
    <dgm:cxn modelId="{1CF79159-DF85-4729-A56B-9F1E38FB05E2}" type="presParOf" srcId="{D7C1C919-C7E1-47B3-BA71-55A385AC976A}" destId="{5830FF13-F69B-4299-A4E9-E5EEA05B7F50}" srcOrd="9" destOrd="0" presId="urn:microsoft.com/office/officeart/2005/8/layout/cycle5"/>
    <dgm:cxn modelId="{159C57AC-4879-4BB4-B56C-775141C9CACF}" type="presParOf" srcId="{D7C1C919-C7E1-47B3-BA71-55A385AC976A}" destId="{25F8A99B-B889-47D2-92F4-AC6605B741DD}" srcOrd="10" destOrd="0" presId="urn:microsoft.com/office/officeart/2005/8/layout/cycle5"/>
    <dgm:cxn modelId="{22D5636F-A510-4A5C-8457-7C68E2C78970}" type="presParOf" srcId="{D7C1C919-C7E1-47B3-BA71-55A385AC976A}" destId="{3ED4E855-0A18-4F50-AD3D-7F351DE9637C}" srcOrd="11" destOrd="0" presId="urn:microsoft.com/office/officeart/2005/8/layout/cycle5"/>
    <dgm:cxn modelId="{B9E1D7F3-E1EF-434E-8F41-FD32A301EB82}" type="presParOf" srcId="{D7C1C919-C7E1-47B3-BA71-55A385AC976A}" destId="{330FEAB9-3BE3-4281-95DE-37AA4D5E12C6}" srcOrd="12" destOrd="0" presId="urn:microsoft.com/office/officeart/2005/8/layout/cycle5"/>
    <dgm:cxn modelId="{BE007C38-3D85-4C56-A7F9-BC2D37060FD0}" type="presParOf" srcId="{D7C1C919-C7E1-47B3-BA71-55A385AC976A}" destId="{0E59DB92-CCDA-4796-8BAE-EC3FBC72A7D7}" srcOrd="13" destOrd="0" presId="urn:microsoft.com/office/officeart/2005/8/layout/cycle5"/>
    <dgm:cxn modelId="{60B927B9-6855-4C55-B0E2-E75FF88C1127}" type="presParOf" srcId="{D7C1C919-C7E1-47B3-BA71-55A385AC976A}" destId="{0EB5FC4C-FD9C-4941-B8AC-393B0EFC849C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D22CE2-820D-4DBB-8BF1-D475B2B60D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F043BD9-A245-422B-B4F2-BC7075584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C980667-620A-4F5D-A34A-46800ADB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3C21CCA-77F4-4088-92BB-05D850B6E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4476271-5E66-4987-86D0-0BEC9DF5D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265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6C836A-5DF2-4123-B2AF-D2E099807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09BCC4-2806-4286-8BE7-4D08AA09A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E064DBC-BF8F-475F-925C-0C9095C59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070ECB1-C4F3-4C8E-9DD3-86E0D15C7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C844C25-E1EC-4611-BEED-590F50E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848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129120-611E-461F-91B4-CF2C1609F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9DCA847-27E8-4382-9E4B-F29133451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5F44634-2CBA-4816-AB4D-38780DB7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CF74C22-60C3-481F-98F1-468252C7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45E978C-8D07-4B64-8A0A-6F0BAA9FF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01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87E948-8DEE-43F1-BE08-BBC298BE1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B2D64D-90B6-4BCF-A522-8803AC341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974E316-BB10-4D6E-9CE6-43E6C3F8F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467094-5B70-46CB-BFC5-F9DA0BCFE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D5AAA7-5C77-4FBB-A136-5D95B6E92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27F3745-3248-48AD-B80A-1556BADC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80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BA6780-F0AE-40C4-8A31-3943254F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A186588-5BC2-4BAC-86E0-B0D7D6548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3DC8196-A706-4B85-92B1-02212636A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389916A-E1DA-44ED-B4A2-2B77255DE3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40F2805-82DB-431E-AEAE-D49CFF9C6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5FD375C-F33A-43FA-8CF7-0420EE206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C8004C3-7421-4EF1-A02E-D866A49D1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4889B24-B00D-4280-878D-D0A86DC36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31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19B8AB-3540-4052-98AE-ACAC89FF9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4E636A0-0C89-479E-A8D7-35F44821D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B31E68C-0608-4243-B7C2-FBE2224F6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6AF031B-3133-4F07-B164-C4F8421A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4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BC8C267-D8A9-4645-BF36-252917D4F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D8A4DDD-3D68-4A48-8975-BE2FA10F6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596EBB2-90DD-43F9-B4C2-06D525D8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146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8AA975-19A0-4F9B-BA76-E5241D388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E917C9-2E6B-42EB-9C28-D1A480B33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7998A01-5CC3-4117-B4A3-F6D9B4E30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C4A20D2-71EC-4F3D-9C1D-4B85EFB68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7966644-19BC-4190-92FD-A08F49F1A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BCCC5D3-CBA1-434B-B042-1C7EBCD87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093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60CEDD-7722-48C2-A2C7-EC4B1E4C8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D323752-559A-442D-ACFF-398890A03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EDA1075-42E6-45E1-9E7F-5C597607F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FFF9C5F-BACD-4ECF-BA8A-64FF2C48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EE045B0-9BBA-41C2-BEAF-3D65F0D11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80BD60D-40FF-4D55-832E-BA7D4565B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88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8FFAE5-06ED-4FC1-99A1-7DF09E0DD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37EAAA6-9405-40D5-AFBE-8C9940B16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B826847-E0FE-47B7-90C3-AC4A719C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9019390-07A5-4B5C-8927-E8306F56F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B67BD3F-AD1B-4F0B-A63C-DD9C051FC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39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E50BDDD-58FB-493C-8959-A64E371D2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1CB0832-C251-4E8E-A463-A3A3207A7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966BF7-7AA0-4C55-858C-69B7100FD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178DEDF-1B47-4EC9-8B00-D73F0AA76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AD4AAB2-2D06-43FA-8B85-35006CB8D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42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AF4A83-D696-4F71-A89A-A424E68B3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292CB7-6EC8-451B-8164-84A9B9262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5B75C7-2E01-432F-A1A9-9AFD4D400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4445C-058E-4202-9264-3C673590820E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2AD150-6D9C-45FE-8B29-61A67607F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EA77891-C545-4A0C-B2C8-55A21E435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0E71D-9B42-42DC-BC03-D156F6347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55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588BAC-A48D-44E7-B2BB-C4A5D01298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2B96FB8-6FFC-4652-862A-EBC3E3A11A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s://catherineasquithgallery.com/uploads/posts/2021-03/1614724790_57-p-foni-dlya-zhurnalov-75.jpg">
            <a:extLst>
              <a:ext uri="{FF2B5EF4-FFF2-40B4-BE49-F238E27FC236}">
                <a16:creationId xmlns:a16="http://schemas.microsoft.com/office/drawing/2014/main" xmlns="" id="{57180F98-8AC2-43D8-9BC4-7AE783DB1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3C968D1-F68C-4454-BD5E-6173236D0E62}"/>
              </a:ext>
            </a:extLst>
          </p:cNvPr>
          <p:cNvSpPr/>
          <p:nvPr/>
        </p:nvSpPr>
        <p:spPr>
          <a:xfrm>
            <a:off x="0" y="32157"/>
            <a:ext cx="6096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>
                <a:ln w="3175" cap="sq" cmpd="tri">
                  <a:solidFill>
                    <a:srgbClr val="990033"/>
                  </a:solidFill>
                  <a:prstDash val="solid"/>
                  <a:bevel/>
                </a:ln>
                <a:solidFill>
                  <a:srgbClr val="990033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Социально-личностный   проект</a:t>
            </a:r>
          </a:p>
          <a:p>
            <a:pPr algn="ctr"/>
            <a:r>
              <a:rPr lang="ru-RU" sz="4400" b="1" dirty="0">
                <a:ln w="3175" cap="sq" cmpd="tri">
                  <a:solidFill>
                    <a:srgbClr val="990033"/>
                  </a:solidFill>
                  <a:prstDash val="solid"/>
                  <a:bevel/>
                </a:ln>
                <a:solidFill>
                  <a:srgbClr val="990033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«Издание группового журнала как один из способов повышения информированности родителей 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933CC79-1D55-4A74-85F3-0A20A63C3FF5}"/>
              </a:ext>
            </a:extLst>
          </p:cNvPr>
          <p:cNvSpPr txBox="1"/>
          <p:nvPr/>
        </p:nvSpPr>
        <p:spPr>
          <a:xfrm>
            <a:off x="5705475" y="6350040"/>
            <a:ext cx="813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категории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Даглаева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И.П.</a:t>
            </a:r>
          </a:p>
        </p:txBody>
      </p:sp>
    </p:spTree>
    <p:extLst>
      <p:ext uri="{BB962C8B-B14F-4D97-AF65-F5344CB8AC3E}">
        <p14:creationId xmlns:p14="http://schemas.microsoft.com/office/powerpoint/2010/main" val="1364305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946468-9DCD-430A-A18C-4318A1D1D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FF9D6C0-67C6-48BA-A012-B67243AD7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org/uploads/posts/2022-02/1645231611_38-phonoteka-org-p-fon-dlya-slaida-delovoi-38.jpg">
            <a:extLst>
              <a:ext uri="{FF2B5EF4-FFF2-40B4-BE49-F238E27FC236}">
                <a16:creationId xmlns:a16="http://schemas.microsoft.com/office/drawing/2014/main" xmlns="" id="{9FFA61DC-DEA2-432C-AD80-A2E6466D9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1DDAA9F-E8A9-4795-95C8-93237D612A76}"/>
              </a:ext>
            </a:extLst>
          </p:cNvPr>
          <p:cNvSpPr/>
          <p:nvPr/>
        </p:nvSpPr>
        <p:spPr>
          <a:xfrm>
            <a:off x="3343275" y="142330"/>
            <a:ext cx="84296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Представляем вашему вниманию журнал для детей и их родителей!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BBD1B48-A675-48B0-9F88-7DA7D6173A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463" y="1558375"/>
            <a:ext cx="3663437" cy="4530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0BEDAE5-70A8-4748-88D4-95BE16282156}"/>
              </a:ext>
            </a:extLst>
          </p:cNvPr>
          <p:cNvSpPr/>
          <p:nvPr/>
        </p:nvSpPr>
        <p:spPr>
          <a:xfrm>
            <a:off x="1594363" y="2486710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- как одна из современных форм взаимодействия ДОУ с семьями воспитанников.</a:t>
            </a:r>
          </a:p>
        </p:txBody>
      </p:sp>
    </p:spTree>
    <p:extLst>
      <p:ext uri="{BB962C8B-B14F-4D97-AF65-F5344CB8AC3E}">
        <p14:creationId xmlns:p14="http://schemas.microsoft.com/office/powerpoint/2010/main" val="3854837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620522-B343-43D8-83BB-50635879F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6D935D1B-27C1-4F9D-8CDD-12150BA5C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16783D46-F069-4FAE-B562-65D2D4D46B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037480"/>
              </p:ext>
            </p:extLst>
          </p:nvPr>
        </p:nvGraphicFramePr>
        <p:xfrm>
          <a:off x="838200" y="1444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C30D322-8343-4ABF-A894-3E7749A92B0A}"/>
              </a:ext>
            </a:extLst>
          </p:cNvPr>
          <p:cNvSpPr/>
          <p:nvPr/>
        </p:nvSpPr>
        <p:spPr>
          <a:xfrm>
            <a:off x="3132311" y="270399"/>
            <a:ext cx="55998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проекта: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Семья с двумя детьми">
            <a:extLst>
              <a:ext uri="{FF2B5EF4-FFF2-40B4-BE49-F238E27FC236}">
                <a16:creationId xmlns:a16="http://schemas.microsoft.com/office/drawing/2014/main" xmlns="" id="{BCD93C18-0844-4FE2-A570-BC90A6B8FAA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504948" y="3076574"/>
            <a:ext cx="1171575" cy="1171575"/>
          </a:xfrm>
          <a:prstGeom prst="rect">
            <a:avLst/>
          </a:prstGeom>
        </p:spPr>
      </p:pic>
      <p:pic>
        <p:nvPicPr>
          <p:cNvPr id="13" name="Рисунок 12" descr="Бесконечность">
            <a:extLst>
              <a:ext uri="{FF2B5EF4-FFF2-40B4-BE49-F238E27FC236}">
                <a16:creationId xmlns:a16="http://schemas.microsoft.com/office/drawing/2014/main" xmlns="" id="{1E18A494-4963-4ABD-B87D-E9554A5F337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566860" y="4664868"/>
            <a:ext cx="914400" cy="914400"/>
          </a:xfrm>
          <a:prstGeom prst="rect">
            <a:avLst/>
          </a:prstGeom>
        </p:spPr>
      </p:pic>
      <p:pic>
        <p:nvPicPr>
          <p:cNvPr id="15" name="Рисунок 14" descr="Язык жестов">
            <a:extLst>
              <a:ext uri="{FF2B5EF4-FFF2-40B4-BE49-F238E27FC236}">
                <a16:creationId xmlns:a16="http://schemas.microsoft.com/office/drawing/2014/main" xmlns="" id="{716958B5-365E-43BA-96DD-FB2711DE84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504949" y="17192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09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F113C0F5-927A-428C-A2E0-0D0018E54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4E3D04-8AE5-45EE-94E7-B78ACAF8D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75" y="159285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педагогического процесса: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01F8B1A-78CB-4E6F-BCC5-A089262EE0D9}"/>
              </a:ext>
            </a:extLst>
          </p:cNvPr>
          <p:cNvSpPr/>
          <p:nvPr/>
        </p:nvSpPr>
        <p:spPr>
          <a:xfrm>
            <a:off x="4158033" y="3244334"/>
            <a:ext cx="3875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участники педагогического процесса: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36ACBC8E-5079-4387-81AE-348C20BB9A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35406"/>
              </p:ext>
            </p:extLst>
          </p:nvPr>
        </p:nvGraphicFramePr>
        <p:xfrm>
          <a:off x="1668463" y="10376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6749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32C4AA-B7AE-4BCF-A5A6-E7226A1A1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22BEAF6-C6FC-4457-AA0C-EA0220EB6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AE150487-414B-4825-910F-E402D5526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20A46EA-F4AC-4718-A1BC-BAAF48FFF8C1}"/>
              </a:ext>
            </a:extLst>
          </p:cNvPr>
          <p:cNvSpPr/>
          <p:nvPr/>
        </p:nvSpPr>
        <p:spPr>
          <a:xfrm>
            <a:off x="523874" y="1027906"/>
            <a:ext cx="110109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обеспечение единства общественного и семейного 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 на дошкольной ступени образования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100" name="Picture 4" descr="https://yandex-images.clstorage.net/GfXf52156/5459b9kT/uD-6HHaJagfY9UGmz31wFvuGuIlfZUowTl6jB4wyYTEzEeBL0pkHFnZhuRw2-Nk1gLWDK3rHdAh1FxRjXTdY0n0u-m0iTR4WHSCV97o98Carp21dbnSPkAuPByJM1hHxs_TA-oKc9jazoH1ppvtKl6cisMm8wJZvcvbRNu1STGOpD4n-wpvLU1pVU9OMbxFm6_Qs-d0VndA5HWOBbKREo5bRZS-iDNVAoNNcHADIKvel8TMp30IlDXDnwmWvY711iPx5riQJyGGI5bPhjH8ip-tGfAvflDzwWd1D4M-lVpBk8HWvwk6kk1DRrn8RKvtUN2EBeT3xBR1gNjAW7TEv1egMakxWyVogKbdxkM6e41QY9ixanpbdwFle4SD8hASTlGMnjaEvRHFQoZ0844pYNUdxwesfw1UdQqbDp45BXQYrPPo-JCjZoSl1IECtnZBWifStGwxUnFC7fyFirMXFIGUhpS6CzSRBwWMvbPNqWhblkBA7bpCHLoFUYeWtUW-Vek3K7yaLCAAIpYJgzg-xx9lFbTs-FVxRiN5Aw30HlhDUsna8sk1WU9Kxvp6jOAjk1ALjSl2iFC5g1CImHcFNBemOeR4E6CviOHcgcI68cubIRa7IPSdt46gM4sH-V9TSNQFljkB8lYBxYI8v8Kiq9zVRgRstcNZf00TBZi6Q3Xf7rgg-Bto6ILpXwrJN7_Gme_RPKN9Uj-PbHkACnIYWgHQA5tzx_xZBkUGMjfCKq7SX4wGaT5JHf1G0Uad_8n_VmA4q7dbraCFapiJTjr5R5qjn3wtNxp3gKXyxY2wmBHG1sWUv452FIjETf-0SucjG9AAReY1Dlk3BJhAUfZB8dCt9-kxFqguDCJai0zysYVYYh40KrpTfkekOYGDs5ESxxhHGvvG-RjOBELzfQMiZVuZA0Sp9IqaMk7XxVH8yL2X4DPq_taioEgsHIRFs3UOEaMf8yo21fhAJXgEDfNZ20">
            <a:extLst>
              <a:ext uri="{FF2B5EF4-FFF2-40B4-BE49-F238E27FC236}">
                <a16:creationId xmlns:a16="http://schemas.microsoft.com/office/drawing/2014/main" xmlns="" id="{B79E8841-3360-4E9A-8FD3-8CB18F46D6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" t="-882" r="-1242" b="14435"/>
          <a:stretch/>
        </p:blipFill>
        <p:spPr bwMode="auto">
          <a:xfrm flipH="1">
            <a:off x="238125" y="1852219"/>
            <a:ext cx="5686426" cy="338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Самые продаваемые фото автора Colorscurves ">
            <a:extLst>
              <a:ext uri="{FF2B5EF4-FFF2-40B4-BE49-F238E27FC236}">
                <a16:creationId xmlns:a16="http://schemas.microsoft.com/office/drawing/2014/main" xmlns="" id="{A847B870-6602-4E32-AB8A-EE5F2F9C1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125663"/>
            <a:ext cx="31337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591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1E5C28-60EB-4728-BE0D-E9C3EE82A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382D10E1-1B11-48CF-A8C9-DE7A191EF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6E24E9B4-E7D7-4A11-BF37-71984975A3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309198"/>
              </p:ext>
            </p:extLst>
          </p:nvPr>
        </p:nvGraphicFramePr>
        <p:xfrm>
          <a:off x="600075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184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ECBF2C-9BA9-4B64-AC4F-3A785FA59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4F6DEE78-4F91-489B-A214-577F6F579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181E179-0B45-412F-B9B7-37CDBA41A78F}"/>
              </a:ext>
            </a:extLst>
          </p:cNvPr>
          <p:cNvSpPr txBox="1"/>
          <p:nvPr/>
        </p:nvSpPr>
        <p:spPr>
          <a:xfrm>
            <a:off x="2166937" y="365125"/>
            <a:ext cx="78581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«Подготовительный»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319211F-8338-41AD-A1CD-7AE2CCA12544}"/>
              </a:ext>
            </a:extLst>
          </p:cNvPr>
          <p:cNvSpPr txBox="1"/>
          <p:nvPr/>
        </p:nvSpPr>
        <p:spPr>
          <a:xfrm>
            <a:off x="552450" y="1104851"/>
            <a:ext cx="11325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совместно с родителями, постановка целей и решение поставленных задач, путем создания творческой группы.</a:t>
            </a: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xmlns="" id="{501BA8D7-2924-4EA0-BFDA-A5DFF229BD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4807257"/>
              </p:ext>
            </p:extLst>
          </p:nvPr>
        </p:nvGraphicFramePr>
        <p:xfrm>
          <a:off x="319087" y="1803589"/>
          <a:ext cx="11034713" cy="4744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13" name="Объект 6" descr="Собрание">
                <a:extLst>
                  <a:ext uri="{FF2B5EF4-FFF2-40B4-BE49-F238E27FC236}">
                    <a16:creationId xmlns:a16="http://schemas.microsoft.com/office/drawing/2014/main" id="{D950DEC7-A68F-4066-A5F6-401098C381A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44622854"/>
                  </p:ext>
                </p:extLst>
              </p:nvPr>
            </p:nvGraphicFramePr>
            <p:xfrm>
              <a:off x="4736587" y="3030489"/>
              <a:ext cx="2199712" cy="2123531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99712" cy="2123531"/>
                    </a:xfrm>
                    <a:prstGeom prst="rect">
                      <a:avLst/>
                    </a:prstGeom>
                  </am3d:spPr>
                  <am3d:camera>
                    <am3d:pos x="0" y="0" z="6584465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2584" d="1000000"/>
                    <am3d:preTrans dx="0" dy="-3993846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2581773" ay="943114" az="851523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324719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Объект 6" descr="Собрание">
                <a:extLst>
                  <a:ext uri="{FF2B5EF4-FFF2-40B4-BE49-F238E27FC236}">
                    <a16:creationId xmlns:a16="http://schemas.microsoft.com/office/drawing/2014/main" xmlns="" id="{D950DEC7-A68F-4066-A5F6-401098C381A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36587" y="3030489"/>
                <a:ext cx="2199712" cy="21235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4087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E0413A-F5ED-4D81-B78C-0C0A7452E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BD20044-EB9D-442D-89A7-28F1E25ED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F896936B-E7AF-456C-B467-29E106F6B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9ED81FB-CA12-4CD8-964D-095B222DFC0A}"/>
              </a:ext>
            </a:extLst>
          </p:cNvPr>
          <p:cNvSpPr/>
          <p:nvPr/>
        </p:nvSpPr>
        <p:spPr>
          <a:xfrm>
            <a:off x="2720876" y="75981"/>
            <a:ext cx="6159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«Информационный»</a:t>
            </a:r>
          </a:p>
        </p:txBody>
      </p:sp>
      <p:pic>
        <p:nvPicPr>
          <p:cNvPr id="9" name="Picture 4" descr="200 человечков для презентации без фона.">
            <a:extLst>
              <a:ext uri="{FF2B5EF4-FFF2-40B4-BE49-F238E27FC236}">
                <a16:creationId xmlns:a16="http://schemas.microsoft.com/office/drawing/2014/main" xmlns="" id="{A5262A55-4AAB-459A-B358-C3B15C389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347" y="1562895"/>
            <a:ext cx="3852863" cy="3852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63964DC-E770-4AFC-BDB6-7AFBDEC0D1E1}"/>
              </a:ext>
            </a:extLst>
          </p:cNvPr>
          <p:cNvSpPr txBox="1"/>
          <p:nvPr/>
        </p:nvSpPr>
        <p:spPr>
          <a:xfrm>
            <a:off x="5394799" y="1979832"/>
            <a:ext cx="58074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информации творческой группой, воспитателем, специалистами ДОУ</a:t>
            </a:r>
          </a:p>
        </p:txBody>
      </p:sp>
    </p:spTree>
    <p:extLst>
      <p:ext uri="{BB962C8B-B14F-4D97-AF65-F5344CB8AC3E}">
        <p14:creationId xmlns:p14="http://schemas.microsoft.com/office/powerpoint/2010/main" val="3948619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ED5D7F-7B06-4FB4-81A2-431DCC7C9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C85DBB5-F23C-4F35-8994-0AD686AFF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74AD68CB-074F-4ECF-A8AE-D814CC85B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D39AD13-99C3-4C1B-AE14-9AC2B23F6910}"/>
              </a:ext>
            </a:extLst>
          </p:cNvPr>
          <p:cNvSpPr/>
          <p:nvPr/>
        </p:nvSpPr>
        <p:spPr>
          <a:xfrm>
            <a:off x="3515725" y="144463"/>
            <a:ext cx="46462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«Рабочий»</a:t>
            </a:r>
          </a:p>
        </p:txBody>
      </p:sp>
      <p:pic>
        <p:nvPicPr>
          <p:cNvPr id="2052" name="Picture 4" descr="https://businessman.ru/static/img/a/100242/456637/75552.jpg">
            <a:extLst>
              <a:ext uri="{FF2B5EF4-FFF2-40B4-BE49-F238E27FC236}">
                <a16:creationId xmlns:a16="http://schemas.microsoft.com/office/drawing/2014/main" xmlns="" id="{DCF2A7E7-53BB-4A75-A9D9-A4BF70BF2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89" y="1488281"/>
            <a:ext cx="9710821" cy="5225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9D2683D-20F6-4737-A06A-879F9C82160F}"/>
              </a:ext>
            </a:extLst>
          </p:cNvPr>
          <p:cNvSpPr/>
          <p:nvPr/>
        </p:nvSpPr>
        <p:spPr>
          <a:xfrm>
            <a:off x="5413231" y="2985631"/>
            <a:ext cx="1757463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230F264-3929-4E6F-A617-F95B5EB5462D}"/>
              </a:ext>
            </a:extLst>
          </p:cNvPr>
          <p:cNvSpPr txBox="1"/>
          <p:nvPr/>
        </p:nvSpPr>
        <p:spPr>
          <a:xfrm>
            <a:off x="5328923" y="2979206"/>
            <a:ext cx="1926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всех собранных материалов для рубрик журнала, редакция и оформление статей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BE97D2E-90F2-4640-B9F4-E9078691810E}"/>
              </a:ext>
            </a:extLst>
          </p:cNvPr>
          <p:cNvSpPr/>
          <p:nvPr/>
        </p:nvSpPr>
        <p:spPr>
          <a:xfrm>
            <a:off x="9479929" y="4226719"/>
            <a:ext cx="1471481" cy="6517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Выпуск журнала </a:t>
            </a:r>
          </a:p>
        </p:txBody>
      </p:sp>
    </p:spTree>
    <p:extLst>
      <p:ext uri="{BB962C8B-B14F-4D97-AF65-F5344CB8AC3E}">
        <p14:creationId xmlns:p14="http://schemas.microsoft.com/office/powerpoint/2010/main" val="1937499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F8536E-7424-406C-9BA4-5A6B1E821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41D9060-75A6-4A22-B2BB-15DA379ED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D42DF817-46DD-4C02-BA9B-E4A3E0444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03EF2A3-9851-4092-814A-4B177DE38109}"/>
              </a:ext>
            </a:extLst>
          </p:cNvPr>
          <p:cNvSpPr txBox="1"/>
          <p:nvPr/>
        </p:nvSpPr>
        <p:spPr>
          <a:xfrm>
            <a:off x="1943100" y="-1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в выпуске!</a:t>
            </a:r>
          </a:p>
        </p:txBody>
      </p:sp>
      <p:sp>
        <p:nvSpPr>
          <p:cNvPr id="7" name="AutoShape 2" descr="https://hostingkartinok.com/uploads/images/2011/10/8d36328c86f31df604bb9ec0eeb4c6ab.jpg">
            <a:extLst>
              <a:ext uri="{FF2B5EF4-FFF2-40B4-BE49-F238E27FC236}">
                <a16:creationId xmlns:a16="http://schemas.microsoft.com/office/drawing/2014/main" xmlns="" id="{523BF8E2-521A-4E9B-9E45-EB2C35A30F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https://hostingkartinok.com/uploads/images/2011/10/8d36328c86f31df604bb9ec0eeb4c6ab.jpg">
            <a:extLst>
              <a:ext uri="{FF2B5EF4-FFF2-40B4-BE49-F238E27FC236}">
                <a16:creationId xmlns:a16="http://schemas.microsoft.com/office/drawing/2014/main" xmlns="" id="{665C221F-130D-4A5B-B8CD-2D995646E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5435"/>
            <a:ext cx="4210051" cy="420712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7D5326-18D0-40AD-85F0-4EDA7F1B22ED}"/>
              </a:ext>
            </a:extLst>
          </p:cNvPr>
          <p:cNvSpPr txBox="1"/>
          <p:nvPr/>
        </p:nvSpPr>
        <p:spPr>
          <a:xfrm>
            <a:off x="4886325" y="1288455"/>
            <a:ext cx="639107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«Календарь памятных дат»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«Навигатор современных родителей»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«Осенний калейдоскоп событий»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«Играем и развиваемся»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«Внимание конкурс!»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«Наши руки не для скуки»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«Осенние загадки и стихи» 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 днем рождения!»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«Советы Айболита»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«Рекомендации специалистов»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О чем говорят дети?»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640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FC9D21-491F-4B5F-8C8E-4913228B7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4EDB926-270D-4CB5-B807-E5FF45604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86A4D131-E69B-438C-8F23-32B18EC50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C365476-9BB2-4E60-B1BB-C536C359403E}"/>
              </a:ext>
            </a:extLst>
          </p:cNvPr>
          <p:cNvSpPr/>
          <p:nvPr/>
        </p:nvSpPr>
        <p:spPr>
          <a:xfrm>
            <a:off x="1684100" y="-26584"/>
            <a:ext cx="8823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«Календарь памятных дат»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F0C0164-75D7-454A-96F1-25B84758CCD4}"/>
              </a:ext>
            </a:extLst>
          </p:cNvPr>
          <p:cNvSpPr/>
          <p:nvPr/>
        </p:nvSpPr>
        <p:spPr>
          <a:xfrm>
            <a:off x="954526" y="1200959"/>
            <a:ext cx="103992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публикуются приметы,  пословицы истории  народных праздников.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BDEFF74-3764-45D7-AF58-532D8F0EDE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97561"/>
            <a:ext cx="2935883" cy="4211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3CF546B-D533-4B7C-A857-56D554583A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283" y="1890003"/>
            <a:ext cx="2926080" cy="402671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D3BB92F-954C-4C26-872C-C4DECAC0E2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563" y="1872988"/>
            <a:ext cx="2923646" cy="404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97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C42298-AF99-4746-87F3-C2A6E6603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08AF1FC-086C-489D-9D0D-F0983F29C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51078630-D8DD-4BE3-BE27-DC97761BB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6F9E6DA-9F17-4003-B88C-F9233807E1F1}"/>
              </a:ext>
            </a:extLst>
          </p:cNvPr>
          <p:cNvSpPr/>
          <p:nvPr/>
        </p:nvSpPr>
        <p:spPr>
          <a:xfrm>
            <a:off x="1228724" y="-113367"/>
            <a:ext cx="94392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«Навигатор современных родителей»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5D34BAC-76FA-4C34-A027-9EC9E7D33955}"/>
              </a:ext>
            </a:extLst>
          </p:cNvPr>
          <p:cNvSpPr/>
          <p:nvPr/>
        </p:nvSpPr>
        <p:spPr>
          <a:xfrm>
            <a:off x="1666876" y="1173042"/>
            <a:ext cx="9686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публикуется консультации рекомендации  для родителей.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3ECD329-3940-40D9-989F-13F4D65BA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12" y="1826419"/>
            <a:ext cx="3397379" cy="47348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C7EED46-D874-4A4F-B0D8-959055E20E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480" y="1804054"/>
            <a:ext cx="3394710" cy="470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82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23AEA2-F574-4C2A-87A5-68D799A46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0EB959-F4CF-4040-996E-07EBDB257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A7D55476-A31A-4706-86F3-B28587F35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9BFF23B-D2C1-4797-9A5D-7D654B006244}"/>
              </a:ext>
            </a:extLst>
          </p:cNvPr>
          <p:cNvSpPr/>
          <p:nvPr/>
        </p:nvSpPr>
        <p:spPr>
          <a:xfrm>
            <a:off x="1143000" y="-106293"/>
            <a:ext cx="107632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«Осенний калейдоскоп событий»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102354B-3078-4688-A1E3-EB1EF99F2E19}"/>
              </a:ext>
            </a:extLst>
          </p:cNvPr>
          <p:cNvSpPr/>
          <p:nvPr/>
        </p:nvSpPr>
        <p:spPr>
          <a:xfrm>
            <a:off x="838200" y="1063695"/>
            <a:ext cx="110680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рубрике публикуется информация о планах, событиях, жизни группы с фотографиями утренников, открытых занятий и других мероприятий.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B08A1D6-4E7F-434E-8C9A-AA74C5DEE1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59" y="1981200"/>
            <a:ext cx="3050965" cy="4667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62A30A6-2537-4DAB-92A8-DA914B900E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324" y="1997077"/>
            <a:ext cx="3166110" cy="458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A2CB287-5F62-45F7-BA5A-EB1831014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434" y="2013722"/>
            <a:ext cx="2977164" cy="4327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0791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DDE07F-B411-4BC2-BEE1-D02697157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3CDF715-D633-48C7-9326-92DABE5CF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62D40B30-FB22-42DF-AA6A-C0FA600B8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86632C3-4803-4F9F-AADE-4E6F7E7F4821}"/>
              </a:ext>
            </a:extLst>
          </p:cNvPr>
          <p:cNvSpPr/>
          <p:nvPr/>
        </p:nvSpPr>
        <p:spPr>
          <a:xfrm>
            <a:off x="1990725" y="-1"/>
            <a:ext cx="88487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«Играем и развиваемся»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7B27BE0-2C7B-4E58-888B-53A9039FB1C3}"/>
              </a:ext>
            </a:extLst>
          </p:cNvPr>
          <p:cNvSpPr/>
          <p:nvPr/>
        </p:nvSpPr>
        <p:spPr>
          <a:xfrm>
            <a:off x="257175" y="1027906"/>
            <a:ext cx="116776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рубрике вы найдёте на странице развивающие задания ориентированы на развития, творческих и математических способностей детей среднего возраста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1DA542-9908-4622-9CE3-2F4391882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36756"/>
            <a:ext cx="2916510" cy="3888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83C190D-3B53-43CA-9338-07243DE079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407" y="2410381"/>
            <a:ext cx="3002280" cy="4065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D6539D8-F829-43B7-9AE0-1A87922BBF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465" y="2412901"/>
            <a:ext cx="2653757" cy="3888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2709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4C9A9F-53D6-40F4-971F-C2ADF27C6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5533C3-D534-4857-88E6-8F02A788E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5AFC0744-5206-4179-8E43-802CCDAF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D30EAB3-5E31-4590-AED7-8F42A11ABA11}"/>
              </a:ext>
            </a:extLst>
          </p:cNvPr>
          <p:cNvSpPr/>
          <p:nvPr/>
        </p:nvSpPr>
        <p:spPr>
          <a:xfrm>
            <a:off x="2352675" y="-56286"/>
            <a:ext cx="86772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«Внимание конкурс!»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2C0F2ED-D692-40B3-AD9B-A9B09036B172}"/>
              </a:ext>
            </a:extLst>
          </p:cNvPr>
          <p:cNvSpPr/>
          <p:nvPr/>
        </p:nvSpPr>
        <p:spPr>
          <a:xfrm>
            <a:off x="838200" y="1101707"/>
            <a:ext cx="1150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рубрике публикуется информация для родителей о конкурсах фотографий, поделок, творческих работ, подведение итогов.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4ABEADA-34A4-4474-8648-F2C97EB111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6991"/>
            <a:ext cx="2702210" cy="4264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053A59C-8B59-4DEF-9BEA-301D7D102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738" y="2362438"/>
            <a:ext cx="2865120" cy="4339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603981A-43CD-4BD5-9A61-B4A083E348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186" y="2354146"/>
            <a:ext cx="2865120" cy="4299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9379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4D7DB4-322B-43B3-9174-C2FB5803E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83AF479-E7B2-4454-B105-B02884964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F683B7D0-CB98-4A21-B27F-F232A4173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486CDB7-06FB-4F9E-8612-9C9467123D72}"/>
              </a:ext>
            </a:extLst>
          </p:cNvPr>
          <p:cNvSpPr/>
          <p:nvPr/>
        </p:nvSpPr>
        <p:spPr>
          <a:xfrm>
            <a:off x="1906621" y="-87151"/>
            <a:ext cx="87548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«Наши руки не для скуки»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35B92DF-2ECE-425C-81AB-D0B9DF6C3688}"/>
              </a:ext>
            </a:extLst>
          </p:cNvPr>
          <p:cNvSpPr/>
          <p:nvPr/>
        </p:nvSpPr>
        <p:spPr>
          <a:xfrm>
            <a:off x="403698" y="1133127"/>
            <a:ext cx="117607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выставки в нашей группе представлены в различных формах: традиции, увлечения, интересы семьи и фотовыставки, выставки ,поделки, рукоделие и др.,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40C5C87-A930-424A-9F80-C1E942920E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015" y="2448628"/>
            <a:ext cx="3134625" cy="4272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AF11BC7-276C-4929-B922-6586C59A2E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092" y="2448629"/>
            <a:ext cx="3139388" cy="4272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4536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BB6B5E-17D7-457E-94FA-05735AE16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63119C-0799-4AD4-ABC9-C43869B8C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DDA76789-161E-45E3-9496-C189F831F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04A1734-E639-4F9E-B662-C624464FEA71}"/>
              </a:ext>
            </a:extLst>
          </p:cNvPr>
          <p:cNvSpPr/>
          <p:nvPr/>
        </p:nvSpPr>
        <p:spPr>
          <a:xfrm>
            <a:off x="1885950" y="-123755"/>
            <a:ext cx="9572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«Осенние загадки и стихи»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9F01C82-297E-4048-A2F1-343458028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46" y="1649679"/>
            <a:ext cx="3531871" cy="5025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B512621-07E8-46C9-9D1D-EFD9DE9076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127" y="1649679"/>
            <a:ext cx="3601640" cy="5025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014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84D9D5-0D7F-48C3-9A1C-6BBA6F8C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C51F91-E11E-468D-B5D1-8CD386893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233E29C6-4ADE-4F82-9989-0D2813D93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FBE3D2F-2D60-4687-A6FB-5CC63EDD26F3}"/>
              </a:ext>
            </a:extLst>
          </p:cNvPr>
          <p:cNvSpPr/>
          <p:nvPr/>
        </p:nvSpPr>
        <p:spPr>
          <a:xfrm>
            <a:off x="2495550" y="-1"/>
            <a:ext cx="83058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«С днем рождения!»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422004B-54E3-462E-BBA8-CC00E9ABA5C8}"/>
              </a:ext>
            </a:extLst>
          </p:cNvPr>
          <p:cNvSpPr/>
          <p:nvPr/>
        </p:nvSpPr>
        <p:spPr>
          <a:xfrm>
            <a:off x="638175" y="1133127"/>
            <a:ext cx="114681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рубрике мы поздравляем  наших сотрудников родителей и детей. Здесь публикуются благодарности родителям, активно участвующим в жизни детсада.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636E84A-B846-492C-B443-C50F8E9221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62" y="2524476"/>
            <a:ext cx="2282515" cy="330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9F5BED3-E09B-460E-B029-295E629211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380" y="2369174"/>
            <a:ext cx="2468969" cy="3504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0D6B5EC-F9A3-4AFF-8C7D-5D12BE317C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693" y="2324652"/>
            <a:ext cx="2600910" cy="3527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BDE8CB4-ACE4-4238-9FA6-AB68DE5E4A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969" y="2339902"/>
            <a:ext cx="2407038" cy="3384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784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C929B1-AC9B-4CD3-8986-71AA09A92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3B6824-B389-4061-9933-894A18014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612E6D9C-1D0B-4A4D-A808-558C32A7B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DCBD834-9A06-45EA-A5B0-98A1C659F717}"/>
              </a:ext>
            </a:extLst>
          </p:cNvPr>
          <p:cNvSpPr/>
          <p:nvPr/>
        </p:nvSpPr>
        <p:spPr>
          <a:xfrm>
            <a:off x="2409825" y="-56286"/>
            <a:ext cx="80105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 «Советы Айболита!»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3E4D928-4D26-495E-A4E4-B71E9B9CCC7A}"/>
              </a:ext>
            </a:extLst>
          </p:cNvPr>
          <p:cNvSpPr/>
          <p:nvPr/>
        </p:nvSpPr>
        <p:spPr>
          <a:xfrm>
            <a:off x="247650" y="1104985"/>
            <a:ext cx="11944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Эту рубрику ведут медсестра детского сада. Здесь предоставляются материалы, освещающие профилактике гриппа, о вакцинации против гриппа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и.т.д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210CBCE-3406-474B-8D77-D113D483C7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484" y="2521685"/>
            <a:ext cx="2962350" cy="4125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83431BC-FF07-4374-812C-AB6C6C9DD4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484" y="2521685"/>
            <a:ext cx="2962350" cy="4125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1C08EB8-034F-4E27-8629-C495CFE9D1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168" y="2595594"/>
            <a:ext cx="2983230" cy="4051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8105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832FBD-9FD0-417C-9BD2-17EFF2F3A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50A5D3-DF85-4899-95D0-2622407EC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8D4A57F5-9162-4647-8B63-AE72178B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B495710-CDF1-4762-98A7-7E4B22F78842}"/>
              </a:ext>
            </a:extLst>
          </p:cNvPr>
          <p:cNvSpPr/>
          <p:nvPr/>
        </p:nvSpPr>
        <p:spPr>
          <a:xfrm>
            <a:off x="2686191" y="-24536"/>
            <a:ext cx="71445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«О чес говорят дети»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1E8A3BF-CAF6-4F7E-B587-9CC42B323949}"/>
              </a:ext>
            </a:extLst>
          </p:cNvPr>
          <p:cNvSpPr/>
          <p:nvPr/>
        </p:nvSpPr>
        <p:spPr>
          <a:xfrm>
            <a:off x="242887" y="1147873"/>
            <a:ext cx="117062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преддверии праздника «День Матери» мы решили узнать у наших воспитанников, что они думают на тему «Для чего нужна мама"</a:t>
            </a:r>
          </a:p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удовольствием делимся интересными ответами!</a:t>
            </a:r>
          </a:p>
        </p:txBody>
      </p:sp>
      <p:sp>
        <p:nvSpPr>
          <p:cNvPr id="7" name="Облако 6">
            <a:extLst>
              <a:ext uri="{FF2B5EF4-FFF2-40B4-BE49-F238E27FC236}">
                <a16:creationId xmlns:a16="http://schemas.microsoft.com/office/drawing/2014/main" xmlns="" id="{3227B104-8DC5-4E57-967F-6BC41B2580ED}"/>
              </a:ext>
            </a:extLst>
          </p:cNvPr>
          <p:cNvSpPr/>
          <p:nvPr/>
        </p:nvSpPr>
        <p:spPr>
          <a:xfrm>
            <a:off x="177602" y="2467855"/>
            <a:ext cx="3901440" cy="2377440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«Гулять и веселиться..!»</a:t>
            </a:r>
          </a:p>
          <a:p>
            <a:pPr algn="ctr"/>
            <a:r>
              <a:rPr lang="ru-RU" dirty="0" err="1"/>
              <a:t>Саша.Ж</a:t>
            </a:r>
            <a:endParaRPr lang="ru-RU" dirty="0"/>
          </a:p>
        </p:txBody>
      </p:sp>
      <p:sp>
        <p:nvSpPr>
          <p:cNvPr id="8" name="Облако 7">
            <a:extLst>
              <a:ext uri="{FF2B5EF4-FFF2-40B4-BE49-F238E27FC236}">
                <a16:creationId xmlns:a16="http://schemas.microsoft.com/office/drawing/2014/main" xmlns="" id="{7E165A6C-1CA4-4320-89FC-974049EF62C3}"/>
              </a:ext>
            </a:extLst>
          </p:cNvPr>
          <p:cNvSpPr/>
          <p:nvPr/>
        </p:nvSpPr>
        <p:spPr>
          <a:xfrm>
            <a:off x="4321930" y="2633792"/>
            <a:ext cx="4160520" cy="2251471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Для чего нужна мама??</a:t>
            </a:r>
          </a:p>
        </p:txBody>
      </p:sp>
      <p:sp>
        <p:nvSpPr>
          <p:cNvPr id="10" name="Облако 9">
            <a:extLst>
              <a:ext uri="{FF2B5EF4-FFF2-40B4-BE49-F238E27FC236}">
                <a16:creationId xmlns:a16="http://schemas.microsoft.com/office/drawing/2014/main" xmlns="" id="{C2E53187-5804-4937-A83D-D34384382800}"/>
              </a:ext>
            </a:extLst>
          </p:cNvPr>
          <p:cNvSpPr/>
          <p:nvPr/>
        </p:nvSpPr>
        <p:spPr>
          <a:xfrm>
            <a:off x="1437151" y="4785386"/>
            <a:ext cx="4093157" cy="2123077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«Готовить кушать и кормить нас с папой»</a:t>
            </a:r>
          </a:p>
          <a:p>
            <a:pPr algn="ctr"/>
            <a:r>
              <a:rPr lang="ru-RU" dirty="0"/>
              <a:t>Ярослав. И</a:t>
            </a:r>
          </a:p>
        </p:txBody>
      </p:sp>
      <p:sp>
        <p:nvSpPr>
          <p:cNvPr id="11" name="Облако 10">
            <a:extLst>
              <a:ext uri="{FF2B5EF4-FFF2-40B4-BE49-F238E27FC236}">
                <a16:creationId xmlns:a16="http://schemas.microsoft.com/office/drawing/2014/main" xmlns="" id="{A6E514F7-23E9-4E9C-BF43-B8BBD37E914E}"/>
              </a:ext>
            </a:extLst>
          </p:cNvPr>
          <p:cNvSpPr/>
          <p:nvPr/>
        </p:nvSpPr>
        <p:spPr>
          <a:xfrm>
            <a:off x="8736939" y="2194560"/>
            <a:ext cx="3455061" cy="2281324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«Покупать сладости..»</a:t>
            </a:r>
          </a:p>
          <a:p>
            <a:pPr algn="ctr"/>
            <a:r>
              <a:rPr lang="ru-RU"/>
              <a:t>Юля.У</a:t>
            </a:r>
          </a:p>
        </p:txBody>
      </p:sp>
      <p:sp>
        <p:nvSpPr>
          <p:cNvPr id="12" name="Облако 11">
            <a:extLst>
              <a:ext uri="{FF2B5EF4-FFF2-40B4-BE49-F238E27FC236}">
                <a16:creationId xmlns:a16="http://schemas.microsoft.com/office/drawing/2014/main" xmlns="" id="{4F48D939-205F-43A3-9585-9FE4A3789AB6}"/>
              </a:ext>
            </a:extLst>
          </p:cNvPr>
          <p:cNvSpPr/>
          <p:nvPr/>
        </p:nvSpPr>
        <p:spPr>
          <a:xfrm>
            <a:off x="6769762" y="4635584"/>
            <a:ext cx="4739640" cy="2194560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«Меня из садика забирать…»</a:t>
            </a:r>
          </a:p>
          <a:p>
            <a:pPr algn="ctr"/>
            <a:r>
              <a:rPr lang="ru-RU" dirty="0" err="1"/>
              <a:t>Артем.Н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8599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ABBD0219-D02B-4D22-9D11-F676E664C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D34E3A-5FEC-45D3-84DA-3A3015DC7B6E}"/>
              </a:ext>
            </a:extLst>
          </p:cNvPr>
          <p:cNvSpPr/>
          <p:nvPr/>
        </p:nvSpPr>
        <p:spPr>
          <a:xfrm>
            <a:off x="4000500" y="43021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F017C92-3A3C-4FF7-A55F-34DFDF67F242}"/>
              </a:ext>
            </a:extLst>
          </p:cNvPr>
          <p:cNvSpPr/>
          <p:nvPr/>
        </p:nvSpPr>
        <p:spPr>
          <a:xfrm>
            <a:off x="400050" y="1144587"/>
            <a:ext cx="116490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осуществления обратной связи в приемной группы размещен «Почтовый ящик», информация из которого вынимается и фиксируется у редактора 1 раз в 2 недели. В журнал можно написать заметку о секретах семейной педагогики, можно принять участие в конкурсах, которые время от времени объявляются. </a:t>
            </a:r>
          </a:p>
        </p:txBody>
      </p:sp>
      <p:pic>
        <p:nvPicPr>
          <p:cNvPr id="4098" name="Picture 2" descr="В Госдуме предложили ввести обязательное подтверждение личности с помощью н...">
            <a:extLst>
              <a:ext uri="{FF2B5EF4-FFF2-40B4-BE49-F238E27FC236}">
                <a16:creationId xmlns:a16="http://schemas.microsoft.com/office/drawing/2014/main" xmlns="" id="{86FEEDBF-D844-4898-AB37-81673F022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799344"/>
            <a:ext cx="5322596" cy="30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FC47928-6F7F-4F8F-8274-DF7A242107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613" y="3213100"/>
            <a:ext cx="2733675" cy="364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7812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860FA3-0C77-4658-B624-DA4513852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63433D8-FA7B-4417-89DF-5F2685FB9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82CDE5CD-5FEF-4034-86D8-ED22BA73A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kolorit36.ru/uploads/s/j/i/o/jioamnllzn7i/img/full_MQXE63OG.png">
            <a:extLst>
              <a:ext uri="{FF2B5EF4-FFF2-40B4-BE49-F238E27FC236}">
                <a16:creationId xmlns:a16="http://schemas.microsoft.com/office/drawing/2014/main" xmlns="" id="{B8D4593A-EEB0-4594-A092-8F4ECB6AC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363" y="681037"/>
            <a:ext cx="7802562" cy="644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19A8E59-A8AD-42E1-9169-A28AD1ADB544}"/>
              </a:ext>
            </a:extLst>
          </p:cNvPr>
          <p:cNvSpPr txBox="1"/>
          <p:nvPr/>
        </p:nvSpPr>
        <p:spPr>
          <a:xfrm>
            <a:off x="1970882" y="-94317"/>
            <a:ext cx="7629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Подумаем и создадим вместе!!!</a:t>
            </a:r>
          </a:p>
        </p:txBody>
      </p:sp>
    </p:spTree>
    <p:extLst>
      <p:ext uri="{BB962C8B-B14F-4D97-AF65-F5344CB8AC3E}">
        <p14:creationId xmlns:p14="http://schemas.microsoft.com/office/powerpoint/2010/main" val="3425225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6706D7-9B83-4435-B43F-E3886C2B4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2CF491-09C9-4007-9117-BE8028205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catherineasquithgallery.com/uploads/posts/2021-03/1614693557_145-p-fon-s-ramkami-dlya-bukleta-159.jpg">
            <a:extLst>
              <a:ext uri="{FF2B5EF4-FFF2-40B4-BE49-F238E27FC236}">
                <a16:creationId xmlns:a16="http://schemas.microsoft.com/office/drawing/2014/main" xmlns="" id="{D8D26E70-7FC4-4777-A8A6-49CDAC9A6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Муниципальное бюджетное учреждение культуры ">
            <a:extLst>
              <a:ext uri="{FF2B5EF4-FFF2-40B4-BE49-F238E27FC236}">
                <a16:creationId xmlns:a16="http://schemas.microsoft.com/office/drawing/2014/main" xmlns="" id="{37F3E43C-AA08-41DB-B303-427EA9DCA0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" r="15299"/>
          <a:stretch/>
        </p:blipFill>
        <p:spPr bwMode="auto">
          <a:xfrm>
            <a:off x="43683" y="1825625"/>
            <a:ext cx="12148317" cy="295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572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Скачать надпись Спасибо за внимание.">
            <a:extLst>
              <a:ext uri="{FF2B5EF4-FFF2-40B4-BE49-F238E27FC236}">
                <a16:creationId xmlns:a16="http://schemas.microsoft.com/office/drawing/2014/main" xmlns="" id="{A005741D-F81C-46CE-B3CC-1F3077AFB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675"/>
            <a:ext cx="11491784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Последний слайд презентации: Энергетический обмен в клетке. ">
            <a:extLst>
              <a:ext uri="{FF2B5EF4-FFF2-40B4-BE49-F238E27FC236}">
                <a16:creationId xmlns:a16="http://schemas.microsoft.com/office/drawing/2014/main" xmlns="" id="{39CA007F-11FB-4692-A5A6-1482E75FA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288" y="1457972"/>
            <a:ext cx="7205662" cy="540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9662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594</Words>
  <Application>Microsoft Office PowerPoint</Application>
  <PresentationFormat>Широкоэкранный</PresentationFormat>
  <Paragraphs>84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Участники педагогического процесса: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ira.kabakova.81@mail.ru</cp:lastModifiedBy>
  <cp:revision>25</cp:revision>
  <cp:lastPrinted>2022-11-24T01:20:03Z</cp:lastPrinted>
  <dcterms:created xsi:type="dcterms:W3CDTF">2022-11-23T07:14:04Z</dcterms:created>
  <dcterms:modified xsi:type="dcterms:W3CDTF">2023-01-16T02:40:00Z</dcterms:modified>
</cp:coreProperties>
</file>